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-M-during-pregnancy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-M-during-pregnancy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-M-during-pregnancy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-M-during-pregnancy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-M-during-pregnancy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-M-during-pregnancy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-M-during-pregnancy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-M-during-pregnancy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-M-during-pregnancy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-M-during-pregnancy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-M-during-pregnancy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-M-during-pregnancy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-M-during-pregnancy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-M-during-pregnancy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-M-during-pregnancy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-M-during-pregnancy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-M-during-pregnancy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-M-during-pregnancy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-M-during-pregnancy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-M-during-pregnancy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-M-during-pregnancy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-M-during-pregnancy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-M-during-pregnancy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-M-during-pregnancy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-M-during-pregnancy-pdf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-M-during-pregnancy-pdf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-M-during-pregnancy-pdf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-M-during-pregnancy-pdf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-M-during-pregnancy-pdf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D-M-during-pregnancy-pdf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D-M-during-pregnancy-pdf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D-M-during-pregnancy-pdf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D-M-during-pregnancy-pdf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-M-during-pregnancy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D-M-during-pregnancy-pdf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D-M-during-pregnancy-pdf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-M-during-pregnancy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-M-during-pregnancy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-M-during-pregnancy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-M-during-pregnancy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-M-during-pregnancy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