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0.jp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1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D-M-during-pregnancy-pdf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D-M-during-pregnancy-pdf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D-M-during-pregnancy-pdf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D-M-during-pregnancy-pdf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D-M-during-pregnancy-pdf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D-M-during-pregnancy-pdf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D-M-during-pregnancy-pdf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D-M-during-pregnancy-pdf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D-M-during-pregnancy-pdf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D-M-during-pregnancy-pdf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D-M-during-pregnancy-pdf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D-M-during-pregnancy-pdf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D-M-during-pregnancy-pdf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D-M-during-pregnancy-pdf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D-M-during-pregnancy-pdf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D-M-during-pregnancy-pdf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D-M-during-pregnancy-pdf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D-M-during-pregnancy-pdf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D-M-during-pregnancy-pdf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D-M-during-pregnancy-pdf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D-M-during-pregnancy-pdf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D-M-during-pregnancy-pdf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D-M-during-pregnancy-pdf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D-M-during-pregnancy-pdf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D-M-during-pregnancy-pdf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D-M-during-pregnancy-pdf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D-M-during-pregnancy-pdf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D-M-during-pregnancy-pdf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D-M-during-pregnancy-pdf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D-M-during-pregnancy-pdf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D-M-during-pregnancy-pdf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D-M-during-pregnancy-pdf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9-D-M-during-pregnancy-pdf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D-M-during-pregnancy-pdf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0-D-M-during-pregnancy-pdf-4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1-D-M-during-pregnancy-pdf-4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D-M-during-pregnancy-pdf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D-M-during-pregnancy-pdf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D-M-during-pregnancy-pdf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D-M-during-pregnancy-pdf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D-M-during-pregnancy-pdf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