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PIROCHAETES-TREPONEMA-K-R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PIROCHAETES-TREPONEMA-K-R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PIROCHAETES-TREPONEMA-K-R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PIROCHAETES-TREPONEMA-K-R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PIROCHAETES-TREPONEMA-K-R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PIROCHAETES-TREPONEMA-K-R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PIROCHAETES-TREPONEMA-K-R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PIROCHAETES-TREPONEMA-K-R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PIROCHAETES-TREPONEMA-K-R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PIROCHAETES-TREPONEMA-K-R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PIROCHAETES-TREPONEMA-K-R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PIROCHAETES-TREPONEMA-K-R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PIROCHAETES-TREPONEMA-K-R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PIROCHAETES-TREPONEMA-K-R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PIROCHAETES-TREPONEMA-K-R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PIROCHAETES-TREPONEMA-K-R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PIROCHAETES-TREPONEMA-K-R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PIROCHAETES-TREPONEMA-K-R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PIROCHAETES-TREPONEMA-K-R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PIROCHAETES-TREPONEMA-K-R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PIROCHAETES-TREPONEMA-K-R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PIROCHAETES-TREPONEMA-K-R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PIROCHAETES-TREPONEMA-K-R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PIROCHAETES-TREPONEMA-K-R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PIROCHAETES-TREPONEMA-K-R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PIROCHAETES-TREPONEMA-K-R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PIROCHAETES-TREPONEMA-K-R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PIROCHAETES-TREPONEMA-K-R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SPIROCHAETES-TREPONEMA-K-R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SPIROCHAETES-TREPONEMA-K-R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PIROCHAETES-TREPONEMA-K-R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PIROCHAETES-TREPONEMA-K-R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PIROCHAETES-TREPONEMA-K-R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PIROCHAETES-TREPONEMA-K-R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PIROCHAETES-TREPONEMA-K-R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PIROCHAETES-TREPONEMA-K-R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