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ABORATORY-DIAGNOSIS-OF-VIRAL-INFECTION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ABORATORY-DIAGNOSIS-OF-VIRAL-INFECTION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ABORATORY-DIAGNOSIS-OF-VIRAL-INFECTION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ABORATORY-DIAGNOSIS-OF-VIRAL-INFECTION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ABORATORY-DIAGNOSIS-OF-VIRAL-INFECTION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ABORATORY-DIAGNOSIS-OF-VIRAL-INFECTION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ABORATORY-DIAGNOSIS-OF-VIRAL-INFECTION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ABORATORY-DIAGNOSIS-OF-VIRAL-INFECTION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ABORATORY-DIAGNOSIS-OF-VIRAL-INFECTION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ABORATORY-DIAGNOSIS-OF-VIRAL-INFECTION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ABORATORY-DIAGNOSIS-OF-VIRAL-INFECTION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ABORATORY-DIAGNOSIS-OF-VIRAL-INFECTION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ABORATORY-DIAGNOSIS-OF-VIRAL-INFECTION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ABORATORY-DIAGNOSIS-OF-VIRAL-INFECTION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ABORATORY-DIAGNOSIS-OF-VIRAL-INFECTION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ABORATORY-DIAGNOSIS-OF-VIRAL-INFECTION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ABORATORY-DIAGNOSIS-OF-VIRAL-INFECTION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ABORATORY-DIAGNOSIS-OF-VIRAL-INFECTIONS-ppt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ABORATORY-DIAGNOSIS-OF-VIRAL-INFECTIONS-ppt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ABORATORY-DIAGNOSIS-OF-VIRAL-INFECTIONS-ppt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LABORATORY-DIAGNOSIS-OF-VIRAL-INFECTIONS-ppt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LABORATORY-DIAGNOSIS-OF-VIRAL-INFECTIONS-ppt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ABORATORY-DIAGNOSIS-OF-VIRAL-INFECTION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LABORATORY-DIAGNOSIS-OF-VIRAL-INFECTIONS-ppt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ABORATORY-DIAGNOSIS-OF-VIRAL-INFECTION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ABORATORY-DIAGNOSIS-OF-VIRAL-INFECTION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ABORATORY-DIAGNOSIS-OF-VIRAL-INFECTION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ABORATORY-DIAGNOSIS-OF-VIRAL-INFECTION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ABORATORY-DIAGNOSIS-OF-VIRAL-INFECTION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ABORATORY-DIAGNOSIS-OF-VIRAL-INFECTION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