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LABORATORY-DIAGNOSIS-OF-VIRAL-INFECTIONS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LABORATORY-DIAGNOSIS-OF-VIRAL-INFECTIONS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LABORATORY-DIAGNOSIS-OF-VIRAL-INFECTIONS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LABORATORY-DIAGNOSIS-OF-VIRAL-INFECTIONS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LABORATORY-DIAGNOSIS-OF-VIRAL-INFECTIONS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LABORATORY-DIAGNOSIS-OF-VIRAL-INFECTIONS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LABORATORY-DIAGNOSIS-OF-VIRAL-INFECTIONS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LABORATORY-DIAGNOSIS-OF-VIRAL-INFECTIONS-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LABORATORY-DIAGNOSIS-OF-VIRAL-INFECTIONS-ppt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LABORATORY-DIAGNOSIS-OF-VIRAL-INFECTIONS-pptx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LABORATORY-DIAGNOSIS-OF-VIRAL-INFECTIONS-pptx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LABORATORY-DIAGNOSIS-OF-VIRAL-INFECTIONS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LABORATORY-DIAGNOSIS-OF-VIRAL-INFECTIONS-pptx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LABORATORY-DIAGNOSIS-OF-VIRAL-INFECTIONS-pptx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LABORATORY-DIAGNOSIS-OF-VIRAL-INFECTIONS-pptx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LABORATORY-DIAGNOSIS-OF-VIRAL-INFECTIONS-pptx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LABORATORY-DIAGNOSIS-OF-VIRAL-INFECTIONS-pptx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LABORATORY-DIAGNOSIS-OF-VIRAL-INFECTIONS-pptx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LABORATORY-DIAGNOSIS-OF-VIRAL-INFECTIONS-pptx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LABORATORY-DIAGNOSIS-OF-VIRAL-INFECTIONS-pptx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LABORATORY-DIAGNOSIS-OF-VIRAL-INFECTIONS-pptx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LABORATORY-DIAGNOSIS-OF-VIRAL-INFECTIONS-pptx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LABORATORY-DIAGNOSIS-OF-VIRAL-INFECTIONS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LABORATORY-DIAGNOSIS-OF-VIRAL-INFECTIONS-pptx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LABORATORY-DIAGNOSIS-OF-VIRAL-INFECTIONS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LABORATORY-DIAGNOSIS-OF-VIRAL-INFECTIONS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LABORATORY-DIAGNOSIS-OF-VIRAL-INFECTIONS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LABORATORY-DIAGNOSIS-OF-VIRAL-INFECTIONS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LABORATORY-DIAGNOSIS-OF-VIRAL-INFECTIONS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LABORATORY-DIAGNOSIS-OF-VIRAL-INFECTIONS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