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ctopic-pregnanc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ctopic-pregnanc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ctopic-pregnanc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ctopic-pregnanc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ctopic-pregnanc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ctopic-pregnanc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ctopic-pregnanc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ctopic-pregnanc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ctopic-pregnanc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ctopic-pregnanc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ctopic-pregnanc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ctopic-pregnanc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ctopic-pregnanc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ctopic-pregnanc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ctopic-pregnanc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ctopic-pregnanc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ctopic-pregnanc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ctopic-pregnanc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ctopic-pregnanc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ctopic-pregnanc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ctopic-pregnanc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ctopic-pregnanc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ctopic-pregnanc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ctopic-pregnanc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ctopic-pregnanc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Ectopic-pregnanc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Ectopic-pregnanc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Ectopic-pregnanc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ctopic-pregnanc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ctopic-pregnanc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ctopic-pregnanc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ctopic-pregnanc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ctopic-pregnanc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ctopic-pregnanc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