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ycobacterium-leprae-Leprosy-Hansen-s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ycobacterium-leprae-Leprosy-Hansen-s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ycobacterium-leprae-Leprosy-Hansen-s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ycobacterium-leprae-Leprosy-Hansen-s-disea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ycobacterium-leprae-Leprosy-Hansen-s-disea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ycobacterium-leprae-Leprosy-Hansen-s-disea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ycobacterium-leprae-Leprosy-Hansen-s-disea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ycobacterium-leprae-Leprosy-Hansen-s-disea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ycobacterium-leprae-Leprosy-Hansen-s-disea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ycobacterium-leprae-Leprosy-Hansen-s-disea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ycobacterium-leprae-Leprosy-Hansen-s-disea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ycobacterium-leprae-Leprosy-Hansen-s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ycobacterium-leprae-Leprosy-Hansen-s-disea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ycobacterium-leprae-Leprosy-Hansen-s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ycobacterium-leprae-Leprosy-Hansen-s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ycobacterium-leprae-Leprosy-Hansen-s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ycobacterium-leprae-Leprosy-Hansen-s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ycobacterium-leprae-Leprosy-Hansen-s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ycobacterium-leprae-Leprosy-Hansen-s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ycobacterium-leprae-Leprosy-Hansen-s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