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Mycobacterium-leprae-Leprosy-Hansen-s-diseas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Mycobacterium-leprae-Leprosy-Hansen-s-diseas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Mycobacterium-leprae-Leprosy-Hansen-s-diseas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Mycobacterium-leprae-Leprosy-Hansen-s-diseas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Mycobacterium-leprae-Leprosy-Hansen-s-diseas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Mycobacterium-leprae-Leprosy-Hansen-s-diseas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Mycobacterium-leprae-Leprosy-Hansen-s-diseas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Mycobacterium-leprae-Leprosy-Hansen-s-diseas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Mycobacterium-leprae-Leprosy-Hansen-s-diseas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Mycobacterium-leprae-Leprosy-Hansen-s-diseas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Mycobacterium-leprae-Leprosy-Hansen-s-diseas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Mycobacterium-leprae-Leprosy-Hansen-s-diseas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Mycobacterium-leprae-Leprosy-Hansen-s-diseas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Mycobacterium-leprae-Leprosy-Hansen-s-diseas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Mycobacterium-leprae-Leprosy-Hansen-s-diseas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Mycobacterium-leprae-Leprosy-Hansen-s-diseas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Mycobacterium-leprae-Leprosy-Hansen-s-diseas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Mycobacterium-leprae-Leprosy-Hansen-s-diseas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Mycobacterium-leprae-Leprosy-Hansen-s-diseas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Mycobacterium-leprae-Leprosy-Hansen-s-diseas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