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YDRAMNIOS-poly-and-oligohydramnio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YDRAMNIOS-poly-and-oligohydramnio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YDRAMNIOS-poly-and-oligohydramnio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YDRAMNIOS-poly-and-oligohydramnio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YDRAMNIOS-poly-and-oligohydramnio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YDRAMNIOS-poly-and-oligohydramnio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YDRAMNIOS-poly-and-oligohydramnio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YDRAMNIOS-poly-and-oligohydramnio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YDRAMNIOS-poly-and-oligohydramnios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YDRAMNIOS-poly-and-oligohydramnios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YDRAMNIOS-poly-and-oligohydramnios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YDRAMNIOS-poly-and-oligohydramnio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YDRAMNIOS-poly-and-oligohydramnios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YDRAMNIOS-poly-and-oligohydramnios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YDRAMNIOS-poly-and-oligohydramnios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YDRAMNIOS-poly-and-oligohydramnios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YDRAMNIOS-poly-and-oligohydramnios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YDRAMNIOS-poly-and-oligohydramnios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YDRAMNIOS-poly-and-oligohydramnio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YDRAMNIOS-poly-and-oligohydramnio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YDRAMNIOS-poly-and-oligohydramnio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YDRAMNIOS-poly-and-oligohydramnio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YDRAMNIOS-poly-and-oligohydramnio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YDRAMNIOS-poly-and-oligohydramnio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YDRAMNIOS-poly-and-oligohydramnio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