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HYDRAMNIOS-poly-and-oligohydramnios-ppt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HYDRAMNIOS-poly-and-oligohydramnios-ppt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HYDRAMNIOS-poly-and-oligohydramnios-ppt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HYDRAMNIOS-poly-and-oligohydramnios-pptx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HYDRAMNIOS-poly-and-oligohydramnios-pptx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HYDRAMNIOS-poly-and-oligohydramnios-pptx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HYDRAMNIOS-poly-and-oligohydramnios-pptx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HYDRAMNIOS-poly-and-oligohydramnios-pptx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HYDRAMNIOS-poly-and-oligohydramnios-pptx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HYDRAMNIOS-poly-and-oligohydramnios-pptx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HYDRAMNIOS-poly-and-oligohydramnios-pptx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HYDRAMNIOS-poly-and-oligohydramnios-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HYDRAMNIOS-poly-and-oligohydramnios-pptx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HYDRAMNIOS-poly-and-oligohydramnios-pptx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HYDRAMNIOS-poly-and-oligohydramnios-pptx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HYDRAMNIOS-poly-and-oligohydramnios-pptx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HYDRAMNIOS-poly-and-oligohydramnios-pptx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HYDRAMNIOS-poly-and-oligohydramnios-pptx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HYDRAMNIOS-poly-and-oligohydramnios-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HYDRAMNIOS-poly-and-oligohydramnios-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HYDRAMNIOS-poly-and-oligohydramnios-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HYDRAMNIOS-poly-and-oligohydramnios-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HYDRAMNIOS-poly-and-oligohydramnios-ppt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HYDRAMNIOS-poly-and-oligohydramnios-ppt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HYDRAMNIOS-poly-and-oligohydramnios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