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National-health-programmes-National-AIDS-control-Programm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National-health-programmes-National-AIDS-control-Programm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National-health-programmes-National-AIDS-control-Programm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National-health-programmes-National-AIDS-control-Programm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National-health-programmes-National-AIDS-control-Programm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National-health-programmes-National-AIDS-control-Programm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National-health-programmes-National-AIDS-control-Programm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National-health-programmes-National-AIDS-control-Programm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National-health-programmes-National-AIDS-control-Programm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National-health-programmes-National-AIDS-control-Programm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National-health-programmes-National-AIDS-control-Programm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National-health-programmes-National-AIDS-control-Programm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National-health-programmes-National-AIDS-control-Programm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National-health-programmes-National-AIDS-control-Programm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National-health-programmes-National-AIDS-control-Programm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National-health-programmes-National-AIDS-control-Programm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National-health-programmes-National-AIDS-control-Programm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National-health-programmes-National-AIDS-control-Programm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National-health-programmes-National-AIDS-control-Programm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National-health-programmes-National-AIDS-control-Programm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National-health-programmes-National-AIDS-control-Programm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National-health-programmes-National-AIDS-control-Programm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National-health-programmes-National-AIDS-control-Programm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National-health-programmes-National-AIDS-control-Programm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National-health-programmes-National-AIDS-control-Programm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National-health-programmes-National-AIDS-control-Programm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National-health-programmes-National-AIDS-control-Programm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National-health-programmes-National-AIDS-control-Programm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National-health-programmes-National-AIDS-control-Programm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National-health-programmes-National-AIDS-control-Programm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National-health-programmes-National-AIDS-control-Programm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National-health-programmes-National-AIDS-control-Programm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National-health-programmes-National-AIDS-control-Programm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National-health-programmes-National-AIDS-control-Programm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