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jp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3.jp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4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Hospital-waste-management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Hospital-waste-management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Hospital-waste-management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Hospital-waste-management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Hospital-waste-management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Hospital-waste-management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Hospital-waste-management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Hospital-waste-management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Hospital-waste-management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Hospital-waste-management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Hospital-waste-management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Hospital-waste-management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Hospital-waste-management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Hospital-waste-management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Hospital-waste-management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Hospital-waste-management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Hospital-waste-management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Hospital-waste-management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Hospital-waste-management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Hospital-waste-management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Hospital-waste-management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Hospital-waste-management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Hospital-waste-management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Hospital-waste-management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Hospital-waste-management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2-Hospital-waste-management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3-Hospital-waste-management-3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4-Hospital-waste-management-3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Hospital-waste-management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Hospital-waste-management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Hospital-waste-management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Hospital-waste-management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Hospital-waste-management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Hospital-waste-management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