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ospital-waste-managemen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ospital-waste-managemen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ospital-waste-managemen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ospital-waste-managemen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ospital-waste-managemen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Hospital-waste-managemen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Hospital-waste-managemen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Hospital-waste-managemen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Hospital-waste-managemen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Hospital-waste-managemen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Hospital-waste-managemen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ospital-waste-managemen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Hospital-waste-managemen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Hospital-waste-managemen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Hospital-waste-managemen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Hospital-waste-managemen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Hospital-waste-managemen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Hospital-waste-managemen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Hospital-waste-managemen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Hospital-waste-management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Hospital-waste-management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Hospital-waste-management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ospital-waste-managemen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Hospital-waste-management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Hospital-waste-management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Hospital-waste-management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Hospital-waste-management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Hospital-waste-management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ospital-waste-managemen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ospital-waste-managemen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ospital-waste-managemen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ospital-waste-managemen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ospital-waste-managemen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ospital-waste-managemen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