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ifferential-diagnosis-of-head-and-neck-swell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ifferential-diagnosis-of-head-and-neck-swell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ifferential-diagnosis-of-head-and-neck-swell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ifferential-diagnosis-of-head-and-neck-swell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ifferential-diagnosis-of-head-and-neck-swell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ifferential-diagnosis-of-head-and-neck-swell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Differential-diagnosis-of-head-and-neck-swell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Differential-diagnosis-of-head-and-neck-swell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Differential-diagnosis-of-head-and-neck-swell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Differential-diagnosis-of-head-and-neck-swell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ifferential-diagnosis-of-head-and-neck-swell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ifferential-diagnosis-of-head-and-neck-swell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Differential-diagnosis-of-head-and-neck-swell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Differential-diagnosis-of-head-and-neck-swell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Differential-diagnosis-of-head-and-neck-swell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Differential-diagnosis-of-head-and-neck-swell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Differential-diagnosis-of-head-and-neck-swell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Differential-diagnosis-of-head-and-neck-swell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Differential-diagnosis-of-head-and-neck-swell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Differential-diagnosis-of-head-and-neck-swell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Differential-diagnosis-of-head-and-neck-swell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Differential-diagnosis-of-head-and-neck-swell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ifferential-diagnosis-of-head-and-neck-swell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Differential-diagnosis-of-head-and-neck-swell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Differential-diagnosis-of-head-and-neck-swell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Differential-diagnosis-of-head-and-neck-swell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Differential-diagnosis-of-head-and-neck-swell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Differential-diagnosis-of-head-and-neck-swell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Differential-diagnosis-of-head-and-neck-swelling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Differential-diagnosis-of-head-and-neck-swelling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Differential-diagnosis-of-head-and-neck-swelling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Differential-diagnosis-of-head-and-neck-swelling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Differential-diagnosis-of-head-and-neck-swelling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ifferential-diagnosis-of-head-and-neck-swell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Differential-diagnosis-of-head-and-neck-swelling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Differential-diagnosis-of-head-and-neck-swelling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ifferential-diagnosis-of-head-and-neck-swell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ifferential-diagnosis-of-head-and-neck-swell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ifferential-diagnosis-of-head-and-neck-swell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ifferential-diagnosis-of-head-and-neck-swell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ifferential-diagnosis-of-head-and-neck-swell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