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g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g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g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jpg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jpg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g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jpg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jpg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BLOOD-All-About-Blood-Blood-Group-ABO-Blood-Group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BLOOD-All-About-Blood-Blood-Group-ABO-Blood-Group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BLOOD-All-About-Blood-Blood-Group-ABO-Blood-Group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BLOOD-All-About-Blood-Blood-Group-ABO-Blood-Group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BLOOD-All-About-Blood-Blood-Group-ABO-Blood-Group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BLOOD-All-About-Blood-Blood-Group-ABO-Blood-Group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BLOOD-All-About-Blood-Blood-Group-ABO-Blood-Group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BLOOD-All-About-Blood-Blood-Group-ABO-Blood-Group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BLOOD-All-About-Blood-Blood-Group-ABO-Blood-Group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BLOOD-All-About-Blood-Blood-Group-ABO-Blood-Group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BLOOD-All-About-Blood-Blood-Group-ABO-Blood-Group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BLOOD-All-About-Blood-Blood-Group-ABO-Blood-Group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BLOOD-All-About-Blood-Blood-Group-ABO-Blood-Group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BLOOD-All-About-Blood-Blood-Group-ABO-Blood-Group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BLOOD-All-About-Blood-Blood-Group-ABO-Blood-Group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BLOOD-All-About-Blood-Blood-Group-ABO-Blood-Group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BLOOD-All-About-Blood-Blood-Group-ABO-Blood-Group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BLOOD-All-About-Blood-Blood-Group-ABO-Blood-Group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BLOOD-All-About-Blood-Blood-Group-ABO-Blood-Group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BLOOD-All-About-Blood-Blood-Group-ABO-Blood-Group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BLOOD-All-About-Blood-Blood-Group-ABO-Blood-Group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BLOOD-All-About-Blood-Blood-Group-ABO-Blood-Group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BLOOD-All-About-Blood-Blood-Group-ABO-Blood-Group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BLOOD-All-About-Blood-Blood-Group-ABO-Blood-Group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BLOOD-All-About-Blood-Blood-Group-ABO-Blood-Group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BLOOD-All-About-Blood-Blood-Group-ABO-Blood-Group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BLOOD-All-About-Blood-Blood-Group-ABO-Blood-Group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BLOOD-All-About-Blood-Blood-Group-ABO-Blood-Group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BLOOD-All-About-Blood-Blood-Group-ABO-Blood-Group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BLOOD-All-About-Blood-Blood-Group-ABO-Blood-Group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BLOOD-All-About-Blood-Blood-Group-ABO-Blood-Group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BLOOD-All-About-Blood-Blood-Group-ABO-Blood-Group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BLOOD-All-About-Blood-Blood-Group-ABO-Blood-Group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BLOOD-All-About-Blood-Blood-Group-ABO-Blood-Group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BLOOD-All-About-Blood-Blood-Group-ABO-Blood-Group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BLOOD-All-About-Blood-Blood-Group-ABO-Blood-Group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BLOOD-All-About-Blood-Blood-Group-ABO-Blood-Group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BLOOD-All-About-Blood-Blood-Group-ABO-Blood-Group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BLOOD-All-About-Blood-Blood-Group-ABO-Blood-Group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BLOOD-All-About-Blood-Blood-Group-ABO-Blood-Group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BLOOD-All-About-Blood-Blood-Group-ABO-Blood-Group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BLOOD-All-About-Blood-Blood-Group-ABO-Blood-Group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BLOOD-All-About-Blood-Blood-Group-ABO-Blood-Group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BLOOD-All-About-Blood-Blood-Group-ABO-Blood-Group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BLOOD-All-About-Blood-Blood-Group-ABO-Blood-Group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BLOOD-All-About-Blood-Blood-Group-ABO-Blood-Group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BLOOD-All-About-Blood-Blood-Group-ABO-Blood-Group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BLOOD-All-About-Blood-Blood-Group-ABO-Blood-Group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BLOOD-All-About-Blood-Blood-Group-ABO-Blood-Group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BLOOD-All-About-Blood-Blood-Group-ABO-Blood-Group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BLOOD-All-About-Blood-Blood-Group-ABO-Blood-Group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BLOOD-All-About-Blood-Blood-Group-ABO-Blood-Group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BLOOD-All-About-Blood-Blood-Group-ABO-Blood-Group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BLOOD-All-About-Blood-Blood-Group-ABO-Blood-Group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BLOOD-All-About-Blood-Blood-Group-ABO-Blood-Group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BLOOD-All-About-Blood-Blood-Group-ABO-Blood-Group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BLOOD-All-About-Blood-Blood-Group-ABO-Blood-Group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BLOOD-All-About-Blood-Blood-Group-ABO-Blood-Group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2-BLOOD-All-About-Blood-Blood-Group-ABO-Blood-Group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3-BLOOD-All-About-Blood-Blood-Group-ABO-Blood-Group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4-BLOOD-All-About-Blood-Blood-Group-ABO-Blood-Group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5-BLOOD-All-About-Blood-Blood-Group-ABO-Blood-Group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6-BLOOD-All-About-Blood-Blood-Group-ABO-Blood-Group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7-BLOOD-All-About-Blood-Blood-Group-ABO-Blood-Group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8-BLOOD-All-About-Blood-Blood-Group-ABO-Blood-Group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9-BLOOD-All-About-Blood-Blood-Group-ABO-Blood-Group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BLOOD-All-About-Blood-Blood-Group-ABO-Blood-Group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0-BLOOD-All-About-Blood-Blood-Group-ABO-Blood-Group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1-BLOOD-All-About-Blood-Blood-Group-ABO-Blood-Group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2-BLOOD-All-About-Blood-Blood-Group-ABO-Blood-Group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3-BLOOD-All-About-Blood-Blood-Group-ABO-Blood-Group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4-BLOOD-All-About-Blood-Blood-Group-ABO-Blood-Group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5-BLOOD-All-About-Blood-Blood-Group-ABO-Blood-Group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6-BLOOD-All-About-Blood-Blood-Group-ABO-Blood-Group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7-BLOOD-All-About-Blood-Blood-Group-ABO-Blood-Group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8-BLOOD-All-About-Blood-Blood-Group-ABO-Blood-Group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9-BLOOD-All-About-Blood-Blood-Group-ABO-Blood-Group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BLOOD-All-About-Blood-Blood-Group-ABO-Blood-Group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0-BLOOD-All-About-Blood-Blood-Group-ABO-Blood-Group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BLOOD-All-About-Blood-Blood-Group-ABO-Blood-Group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