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Identification-of-bacter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Identification-of-bacter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Identification-of-bacter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Identification-of-bacter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Identification-of-bacter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Identification-of-bacter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Identification-of-bacter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Identification-of-bacter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Identification-of-bacter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Identification-of-bacter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Identification-of-bacter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Identification-of-bacter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Identification-of-bacter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Identification-of-bacter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Identification-of-bacter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Identification-of-bacter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Identification-of-bacter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Identification-of-bacter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Identification-of-bacter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Identification-of-bacter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Identification-of-bacter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Identification-of-bacteri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Identification-of-bacter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Identification-of-bacteri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Identification-of-bacteri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Identification-of-bacteri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Identification-of-bacteri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Identification-of-bacter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Identification-of-bacter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Identification-of-bacter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Identification-of-bacter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Identification-of-bacter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Identification-of-bacter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