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8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RUGS-FOR-CONSTIPATION-AND-DIARRHE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RUGS-FOR-CONSTIPATION-AND-DIARRHE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RUGS-FOR-CONSTIPATION-AND-DIARRHE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RUGS-FOR-CONSTIPATION-AND-DIARRHE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RUGS-FOR-CONSTIPATION-AND-DIARRHE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RUGS-FOR-CONSTIPATION-AND-DIARRHE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RUGS-FOR-CONSTIPATION-AND-DIARRHE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RUGS-FOR-CONSTIPATION-AND-DIARRHE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RUGS-FOR-CONSTIPATION-AND-DIARRHE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RUGS-FOR-CONSTIPATION-AND-DIARRHE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RUGS-FOR-CONSTIPATION-AND-DIARRHE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RUGS-FOR-CONSTIPATION-AND-DIARRHE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RUGS-FOR-CONSTIPATION-AND-DIARRHE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RUGS-FOR-CONSTIPATION-AND-DIARRHE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RUGS-FOR-CONSTIPATION-AND-DIARRHE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RUGS-FOR-CONSTIPATION-AND-DIARRHE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RUGS-FOR-CONSTIPATION-AND-DIARRHE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RUGS-FOR-CONSTIPATION-AND-DIARRHE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RUGS-FOR-CONSTIPATION-AND-DIARRHE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RUGS-FOR-CONSTIPATION-AND-DIARRHE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RUGS-FOR-CONSTIPATION-AND-DIARRHE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RUGS-FOR-CONSTIPATION-AND-DIARRHE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RUGS-FOR-CONSTIPATION-AND-DIARRHE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RUGS-FOR-CONSTIPATION-AND-DIARRHE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RUGS-FOR-CONSTIPATION-AND-DIARRHE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RUGS-FOR-CONSTIPATION-AND-DIARRHE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RUGS-FOR-CONSTIPATION-AND-DIARRHE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RUGS-FOR-CONSTIPATION-AND-DIARRHEA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RUGS-FOR-CONSTIPATION-AND-DIARRHEA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DRUGS-FOR-CONSTIPATION-AND-DIARRHEA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DRUGS-FOR-CONSTIPATION-AND-DIARRHEA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8-DRUGS-FOR-CONSTIPATION-AND-DIARRHEA-3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RUGS-FOR-CONSTIPATION-AND-DIARRHE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RUGS-FOR-CONSTIPATION-AND-DIARRHE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RUGS-FOR-CONSTIPATION-AND-DIARRHE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RUGS-FOR-CONSTIPATION-AND-DIARRHE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RUGS-FOR-CONSTIPATION-AND-DIARRHE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RUGS-FOR-CONSTIPATION-AND-DIARRHE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