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cyanotic-heart-diseas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cyanotic-heart-diseas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cyanotic-heart-diseas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cyanotic-heart-diseas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cyanotic-heart-diseas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cyanotic-heart-diseas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cyanotic-heart-diseas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cyanotic-heart-diseas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cyanotic-heart-disea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cyanotic-heart-diseas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cyanotic-heart-diseas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cyanotic-heart-diseas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cyanotic-heart-diseas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cyanotic-heart-diseas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cyanotic-heart-diseas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cyanotic-heart-diseas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cyanotic-heart-diseas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cyanotic-heart-diseas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cyanotic-heart-diseas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cyanotic-heart-diseas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cyanotic-heart-diseas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cyanotic-heart-diseas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cyanotic-heart-diseas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cyanotic-heart-diseas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cyanotic-heart-diseas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cyanotic-heart-diseas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cyanotic-heart-diseas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cyanotic-heart-diseas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cyanotic-heart-diseas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cyanotic-heart-diseas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cyanotic-heart-diseas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cyanotic-heart-diseas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cyanotic-heart-diseas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cyanotic-heart-diseas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cyanotic-heart-diseas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cyanotic-heart-diseas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cyanotic-heart-diseas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cyanotic-heart-diseas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cyanotic-heart-diseas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cyanotic-heart-diseas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cyanotic-heart-diseas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cyanotic-heart-diseas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cyanotic-heart-diseas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cyanotic-heart-diseas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cyanotic-heart-diseas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cyanotic-heart-diseas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cyanotic-heart-diseas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cyanotic-heart-diseas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cyanotic-heart-diseas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cyanotic-heart-diseas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cyanotic-heart-diseas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cyanotic-heart-diseas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cyanotic-heart-diseas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cyanotic-heart-diseas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cyanotic-heart-diseas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cyanotic-heart-diseas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cyanotic-heart-diseas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cyanotic-heart-diseas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cyanotic-heart-diseas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cyanotic-heart-diseas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Acyanotic-heart-diseas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Acyanotic-heart-diseas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Acyanotic-heart-diseas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Acyanotic-heart-diseas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Acyanotic-heart-diseas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Acyanotic-heart-diseas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cyanotic-heart-diseas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Acyanotic-heart-diseas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Acyanotic-heart-diseas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Acyanotic-heart-diseas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Acyanotic-heart-diseas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Acyanotic-heart-diseas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Acyanotic-heart-diseas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Acyanotic-heart-disease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Acyanotic-heart-disease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Acyanotic-heart-disease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Acyanotic-heart-disease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cyanotic-heart-diseas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Acyanotic-heart-disease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Acyanotic-heart-disease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Acyanotic-heart-disease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Acyanotic-heart-disease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Acyanotic-heart-disease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Acyanotic-heart-disease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Acyanotic-heart-disease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Acyanotic-heart-disease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Acyanotic-heart-disease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cyanotic-heart-diseas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2025-02-21T00:40:06Z</dcterms:modified>
  <cp:category/>
</cp:coreProperties>
</file>