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atomy-of-The-Diaphrag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atomy-of-The-Diaphrag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atomy-of-The-Diaphrag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atomy-of-The-Diaphrag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atomy-of-The-Diaphrag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atomy-of-The-Diaphrag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atomy-of-The-Diaphrag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atomy-of-The-Diaphrag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atomy-of-The-Diaphrag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atomy-of-The-Diaphrag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atomy-of-The-Diaphrag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atomy-of-The-Diaphrag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atomy-of-The-Diaphrag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atomy-of-The-Diaphrag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atomy-of-The-Diaphrag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atomy-of-The-Diaphrag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atomy-of-The-Diaphrag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atomy-of-The-Diaphrag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atomy-of-The-Diaphrag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atomy-of-The-Diaphrag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natomy-of-The-Diaphrag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natomy-of-The-Diaphrag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atomy-of-The-Diaphrag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natomy-of-The-Diaphragm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natomy-of-The-Diaphragm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natomy-of-The-Diaphragm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atomy-of-The-Diaphrag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atomy-of-The-Diaphrag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atomy-of-The-Diaphrag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atomy-of-The-Diaphrag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atomy-of-The-Diaphrag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atomy-of-The-Diaphrag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