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moglobinopath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moglobinopath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moglobinopath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moglobinopath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moglobinopath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moglobinopath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moglobinopath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moglobinopath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moglobinopath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moglobinopath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moglobinopath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moglobinopath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moglobinopath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moglobinopath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moglobinopath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moglobinopath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moglobinopath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moglobinopath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moglobinopath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moglobinopath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moglobinopath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moglobinopath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moglobinopath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moglobinopath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moglobinopath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moglobinopath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moglobinopath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moglobinopath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moglobinopath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moglobinopath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moglobinopath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moglobinopath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moglobinopath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moglobinopath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moglobinopath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moglobinopath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moglobinopath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moglobinopath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moglobinopath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moglobinopath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moglobinopath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emoglobinopath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emoglobinopath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emoglobinopath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moglobinopath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emoglobinopath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emoglobinopath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emoglobinopath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emoglobinopath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emoglobinopath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emoglobinopath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emoglobinopath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emoglobinopath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emoglobinopath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emoglobinopath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moglobinopath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Hemoglobinopath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Hemoglobinopath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Hemoglobinopath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Hemoglobinopath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Hemoglobinopath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Hemoglobinopathi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Hemoglobinopathi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Hemoglobinopathi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Hemoglobinopathi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Hemoglobinopathi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moglobinopath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Hemoglobinopathi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Hemoglobinopathi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Hemoglobinopathi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Hemoglobinopathi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Hemoglobinopathi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Hemoglobinopathi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Hemoglobinopathi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Hemoglobinopathi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Hemoglobinopathi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Hemoglobinopathi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moglobinopath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Hemoglobinopathi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Hemoglobinopathi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Hemoglobinopathi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Hemoglobinopathi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Hemoglobinopathi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Hemoglobinopathi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Hemoglobinopathi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Hemoglobinopathi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Hemoglobinopathi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Hemoglobinopathi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moglobinopath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Hemoglobinopathi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2025-02-09T10:28:34Z</dcterms:modified>
  <cp:category/>
</cp:coreProperties>
</file>