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ymphatic_system-Lymphatic-System-in-Cardiovascular-Medicine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ymphatic_system-Lymphatic-System-in-Cardiovascular-Medicine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ymphatic_system-Lymphatic-System-in-Cardiovascular-Medicine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ymphatic_system-Lymphatic-System-in-Cardiovascular-Medicine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ymphatic_system-Lymphatic-System-in-Cardiovascular-Medicine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ymphatic_system-Lymphatic-System-in-Cardiovascular-Medicine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ymphatic_system-Lymphatic-System-in-Cardiovascular-Medicine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ymphatic_system-Lymphatic-System-in-Cardiovascular-Medicine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ymphatic_system-Lymphatic-System-in-Cardiovascular-Medicine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ymphatic_system-Lymphatic-System-in-Cardiovascular-Medicine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ymphatic_system-Lymphatic-System-in-Cardiovascular-Medicine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ymphatic_system-Lymphatic-System-in-Cardiovascular-Medicine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ymphatic_system-Lymphatic-System-in-Cardiovascular-Medicine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ymphatic_system-Lymphatic-System-in-Cardiovascular-Medicine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ymphatic_system-Lymphatic-System-in-Cardiovascular-Medicine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ymphatic_system-Lymphatic-System-in-Cardiovascular-Medicine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ymphatic_system-Lymphatic-System-in-Cardiovascular-Medicine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ymphatic_system-Lymphatic-System-in-Cardiovascular-Medicine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lymphatic_system-Lymphatic-System-in-Cardiovascular-Medicine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lymphatic_system-Lymphatic-System-in-Cardiovascular-Medicine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lymphatic_system-Lymphatic-System-in-Cardiovascular-Medicine-pp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lymphatic_system-Lymphatic-System-in-Cardiovascular-Medicine-pp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ymphatic_system-Lymphatic-System-in-Cardiovascular-Medicine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lymphatic_system-Lymphatic-System-in-Cardiovascular-Medicine-pp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lymphatic_system-Lymphatic-System-in-Cardiovascular-Medicine-pp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lymphatic_system-Lymphatic-System-in-Cardiovascular-Medicine-pp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ymphatic_system-Lymphatic-System-in-Cardiovascular-Medicine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ymphatic_system-Lymphatic-System-in-Cardiovascular-Medicine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ymphatic_system-Lymphatic-System-in-Cardiovascular-Medicine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ymphatic_system-Lymphatic-System-in-Cardiovascular-Medicine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ymphatic_system-Lymphatic-System-in-Cardiovascular-Medicine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ymphatic_system-Lymphatic-System-in-Cardiovascular-Medicine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