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Atlanto-occipital-and-atlanto-axial-join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Atlanto-occipital-and-atlanto-axial-join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Atlanto-occipital-and-atlanto-axial-join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Atlanto-occipital-and-atlanto-axial-join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Atlanto-occipital-and-atlanto-axial-join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Atlanto-occipital-and-atlanto-axial-join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Atlanto-occipital-and-atlanto-axial-join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Atlanto-occipital-and-atlanto-axial-join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Atlanto-occipital-and-atlanto-axial-join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Atlanto-occipital-and-atlanto-axial-join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Atlanto-occipital-and-atlanto-axial-join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Atlanto-occipital-and-atlanto-axial-join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Atlanto-occipital-and-atlanto-axial-joint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Atlanto-occipital-and-atlanto-axial-joint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Atlanto-occipital-and-atlanto-axial-joint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Atlanto-occipital-and-atlanto-axial-joint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Atlanto-occipital-and-atlanto-axial-joint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Atlanto-occipital-and-atlanto-axial-joint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Atlanto-occipital-and-atlanto-axial-joint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Atlanto-occipital-and-atlanto-axial-joint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Atlanto-occipital-and-atlanto-axial-joint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Atlanto-occipital-and-atlanto-axial-joint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Atlanto-occipital-and-atlanto-axial-join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Atlanto-occipital-and-atlanto-axial-joint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Atlanto-occipital-and-atlanto-axial-joint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-Atlanto-occipital-and-atlanto-axial-joint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3-Atlanto-occipital-and-atlanto-axial-joint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4-Atlanto-occipital-and-atlanto-axial-joint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5-Atlanto-occipital-and-atlanto-axial-joint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6-Atlanto-occipital-and-atlanto-axial-joint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7-Atlanto-occipital-and-atlanto-axial-joint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8-Atlanto-occipital-and-atlanto-axial-joint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Atlanto-occipital-and-atlanto-axial-join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Atlanto-occipital-and-atlanto-axial-join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Atlanto-occipital-and-atlanto-axial-join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Atlanto-occipital-and-atlanto-axial-join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Atlanto-occipital-and-atlanto-axial-join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Atlanto-occipital-and-atlanto-axial-join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2025-01-25T16:14:22Z</dcterms:modified>
  <cp:category/>
</cp:coreProperties>
</file>