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Forensic-pathology-notes-by-dr-armaan-sing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Forensic-pathology-notes-by-dr-armaan-sing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Forensic-pathology-notes-by-dr-armaan-sing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Forensic-pathology-notes-by-dr-armaan-sing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Forensic-pathology-notes-by-dr-armaan-sing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Forensic-pathology-notes-by-dr-armaan-sing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Forensic-pathology-notes-by-dr-armaan-sing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Forensic-pathology-notes-by-dr-armaan-sing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Forensic-pathology-notes-by-dr-armaan-sing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Forensic-pathology-notes-by-dr-armaan-sing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Forensic-pathology-notes-by-dr-armaan-sing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Forensic-pathology-notes-by-dr-armaan-singh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Forensic-pathology-notes-by-dr-armaan-sing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Forensic-pathology-notes-by-dr-armaan-sing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Forensic-pathology-notes-by-dr-armaan-sing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Forensic-pathology-notes-by-dr-armaan-sing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Forensic-pathology-notes-by-dr-armaan-sing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Forensic-pathology-notes-by-dr-armaan-sing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Forensic-pathology-notes-by-dr-armaan-sing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Forensic-pathology-notes-by-dr-armaan-sing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Forensic-pathology-notes-by-dr-armaan-sing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Forensic-pathology-notes-by-dr-armaan-sing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Forensic-pathology-notes-by-dr-armaan-sing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Forensic-pathology-notes-by-dr-armaan-singh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Forensic-pathology-notes-by-dr-armaan-sing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Forensic-pathology-notes-by-dr-armaan-sing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Forensic-pathology-notes-by-dr-armaan-sing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Forensic-pathology-notes-by-dr-armaan-sing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Forensic-pathology-notes-by-dr-armaan-sing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