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PSY-2-Ch02-Neurophysi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PSY-2-Ch02-Neurophysi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PSY-2-Ch02-Neurophysi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PSY-2-Ch02-Neurophysi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PSY-2-Ch02-Neurophysi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PSY-2-Ch02-Neurophysi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PSY-2-Ch02-Neurophysi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PSY-2-Ch02-Neurophysi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PSY-2-Ch02-Neurophysi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PSY-2-Ch02-Neurophysi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PSY-2-Ch02-Neurophysi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SY-2-Ch02-Neurophysi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PSY-2-Ch02-Neurophysi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PSY-2-Ch02-Neurophysi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PSY-2-Ch02-Neurophysi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PSY-2-Ch02-Neurophysi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PSY-2-Ch02-Neurophysi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PSY-2-Ch02-Neurophysi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PSY-2-Ch02-Neurophysi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PSY-2-Ch02-Neurophysi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PSY-2-Ch02-Neurophysi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PSY-2-Ch02-Neurophysi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PSY-2-Ch02-Neurophysi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PSY-2-Ch02-Neurophysi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PSY-2-Ch02-Neurophysi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PSY-2-Ch02-Neurophysi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PSY-2-Ch02-Neurophysi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PSY-2-Ch02-Neurophysi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PSY-2-Ch02-Neurophysi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PSY-2-Ch02-Neurophysiolog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PSY-2-Ch02-Neurophysiolog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PSY-2-Ch02-Neurophysiolog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PSY-2-Ch02-Neurophysiolog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PSY-2-Ch02-Neurophysi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PSY-2-Ch02-Neurophysiolog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PSY-2-Ch02-Neurophysiolog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PSY-2-Ch02-Neurophysiolog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PSY-2-Ch02-Neurophysiolog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PSY-2-Ch02-Neurophysiolog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PSY-2-Ch02-Neurophysiolog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PSY-2-Ch02-Neurophysiolog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PSY-2-Ch02-Neurophysiolog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PSY-2-Ch02-Neurophysiolog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PSY-2-Ch02-Neurophysiolog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PSY-2-Ch02-Neurophysi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PSY-2-Ch02-Neurophysiolog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PSY-2-Ch02-Neurophysiolog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PSY-2-Ch02-Neurophysiolog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PSY-2-Ch02-Neurophysiolog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PSY-2-Ch02-Neurophysiolog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PSY-2-Ch02-Neurophysiolog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PSY-2-Ch02-Neurophysiology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PSY-2-Ch02-Neurophysiology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PSY-2-Ch02-Neurophysiology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PSY-2-Ch02-Neurophysiology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PSY-2-Ch02-Neurophysi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PSY-2-Ch02-Neurophysiology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PSY-2-Ch02-Neurophysiology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PSY-2-Ch02-Neurophysi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PSY-2-Ch02-Neurophysi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PSY-2-Ch02-Neurophysi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