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MNCI-Integrated-Management-of-Neonatal-and-Childhood-Illnes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MNCI-Integrated-Management-of-Neonatal-and-Childhood-Illnes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MNCI-Integrated-Management-of-Neonatal-and-Childhood-Illnes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MNCI-Integrated-Management-of-Neonatal-and-Childhood-Illnes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MNCI-Integrated-Management-of-Neonatal-and-Childhood-Illnes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MNCI-Integrated-Management-of-Neonatal-and-Childhood-Illnes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MNCI-Integrated-Management-of-Neonatal-and-Childhood-Illnes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MNCI-Integrated-Management-of-Neonatal-and-Childhood-Illnes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MNCI-Integrated-Management-of-Neonatal-and-Childhood-Illnes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MNCI-Integrated-Management-of-Neonatal-and-Childhood-Illnes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MNCI-Integrated-Management-of-Neonatal-and-Childhood-Illnes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MNCI-Integrated-Management-of-Neonatal-and-Childhood-Illnes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MNCI-Integrated-Management-of-Neonatal-and-Childhood-Illnes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MNCI-Integrated-Management-of-Neonatal-and-Childhood-Illnes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MNCI-Integrated-Management-of-Neonatal-and-Childhood-Illnes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MNCI-Integrated-Management-of-Neonatal-and-Childhood-Illnes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MNCI-Integrated-Management-of-Neonatal-and-Childhood-Illnes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MNCI-Integrated-Management-of-Neonatal-and-Childhood-Illnes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MNCI-Integrated-Management-of-Neonatal-and-Childhood-Illnes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MNCI-Integrated-Management-of-Neonatal-and-Childhood-Illnes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MNCI-Integrated-Management-of-Neonatal-and-Childhood-Illnes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MNCI-Integrated-Management-of-Neonatal-and-Childhood-Illnes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MNCI-Integrated-Management-of-Neonatal-and-Childhood-Illnes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MNCI-Integrated-Management-of-Neonatal-and-Childhood-Illnes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MNCI-Integrated-Management-of-Neonatal-and-Childhood-Illnes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MNCI-Integrated-Management-of-Neonatal-and-Childhood-Illnes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MNCI-Integrated-Management-of-Neonatal-and-Childhood-Illnes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MNCI-Integrated-Management-of-Neonatal-and-Childhood-Illnes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MNCI-Integrated-Management-of-Neonatal-and-Childhood-Illnes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MNCI-Integrated-Management-of-Neonatal-and-Childhood-Illnes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MNCI-Integrated-Management-of-Neonatal-and-Childhood-Illnes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MNCI-Integrated-Management-of-Neonatal-and-Childhood-Illnes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2025-02-21T01:12:33Z</dcterms:modified>
  <cp:category/>
</cp:coreProperties>
</file>