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enet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enet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enet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enet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enet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enet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enet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enet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enet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enet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enet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enet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enet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enet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enet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enet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enet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Genet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Genet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Genet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Genetic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Genetic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enet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enet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enet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enet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enet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enet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enet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