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2.jp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jp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jp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jp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6.jp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7.jp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8.jp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9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0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nterobacteriaceae-i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nterobacteriaceae-i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nterobacteriaceae-i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nterobacteriaceae-i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nterobacteriaceae-i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nterobacteriaceae-i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nterobacteriaceae-i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nterobacteriaceae-i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nterobacteriaceae-i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nterobacteriaceae-i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nterobacteriaceae-i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nterobacteriaceae-i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nterobacteriaceae-i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nterobacteriaceae-i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nterobacteriaceae-i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Enterobacteriaceae-i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Enterobacteriaceae-i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Enterobacteriaceae-i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Enterobacteriaceae-i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Enterobacteriaceae-i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Enterobacteriaceae-i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Enterobacteriaceae-i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nterobacteriaceae-i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Enterobacteriaceae-i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Enterobacteriaceae-i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Enterobacteriaceae-i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Enterobacteriaceae-i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Enterobacteriaceae-i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Enterobacteriaceae-i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Enterobacteriaceae-i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Enterobacteriaceae-i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Enterobacteriaceae-i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Enterobacteriaceae-i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nterobacteriaceae-i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-Enterobacteriaceae-i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1-Enterobacteriaceae-i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2-Enterobacteriaceae-i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3-Enterobacteriaceae-i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4-Enterobacteriaceae-i-4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5-Enterobacteriaceae-i-4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6-Enterobacteriaceae-i-4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7-Enterobacteriaceae-i-4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8-Enterobacteriaceae-i-4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9-Enterobacteriaceae-i-4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nterobacteriaceae-i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0-Enterobacteriaceae-i-5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nterobacteriaceae-i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nterobacteriaceae-i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nterobacteriaceae-i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nterobacteriaceae-i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