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jp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jp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7.jp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8.jp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9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0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nterobacteriaceae-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nterobacteriaceae-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nterobacteriaceae-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nterobacteriaceae-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nterobacteriaceae-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nterobacteriaceae-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nterobacteriaceae-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nterobacteriaceae-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nterobacteriaceae-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nterobacteriaceae-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nterobacteriaceae-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nterobacteriaceae-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nterobacteriaceae-i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nterobacteriaceae-i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nterobacteriaceae-i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nterobacteriaceae-i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nterobacteriaceae-i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nterobacteriaceae-i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nterobacteriaceae-i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nterobacteriaceae-i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nterobacteriaceae-i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nterobacteriaceae-i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nterobacteriaceae-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nterobacteriaceae-i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nterobacteriaceae-i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nterobacteriaceae-i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nterobacteriaceae-i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nterobacteriaceae-i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nterobacteriaceae-i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Enterobacteriaceae-i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Enterobacteriaceae-i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Enterobacteriaceae-i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Enterobacteriaceae-i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nterobacteriaceae-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Enterobacteriaceae-i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Enterobacteriaceae-i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Enterobacteriaceae-i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Enterobacteriaceae-i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-Enterobacteriaceae-i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-Enterobacteriaceae-i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6-Enterobacteriaceae-i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7-Enterobacteriaceae-i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-Enterobacteriaceae-i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-Enterobacteriaceae-i-4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nterobacteriaceae-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-Enterobacteriaceae-i-5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nterobacteriaceae-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nterobacteriaceae-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nterobacteriaceae-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nterobacteriaceae-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