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elvic-mass-panel-discuss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elvic-mass-panel-discuss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elvic-mass-panel-discuss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elvic-mass-panel-discuss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elvic-mass-panel-discuss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elvic-mass-panel-discuss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elvic-mass-panel-discuss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elvic-mass-panel-discuss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elvic-mass-panel-discuss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elvic-mass-panel-discuss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elvic-mass-panel-discuss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elvic-mass-panel-discuss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elvic-mass-panel-discuss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elvic-mass-panel-discuss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elvic-mass-panel-discuss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elvic-mass-panel-discuss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elvic-mass-panel-discuss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elvic-mass-panel-discuss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elvic-mass-panel-discuss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elvic-mass-panel-discuss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elvic-mass-panel-discuss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elvic-mass-panel-discuss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elvic-mass-panel-discuss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elvic-mass-panel-discuss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elvic-mass-panel-discuss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elvic-mass-panel-discuss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elvic-mass-panel-discuss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elvic-mass-panel-discuss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elvic-mass-panel-discuss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elvic-mass-panel-discuss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elvic-mass-panel-discuss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elvic-mass-panel-discuss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elvic-mass-panel-discuss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elvic-mass-panel-discuss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elvic-mass-panel-discuss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elvic-mass-panel-discuss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elvic-mass-panel-discuss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elvic-mass-panel-discuss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elvic-mass-panel-discuss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elvic-mass-panel-discuss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elvic-mass-panel-discuss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elvic-mass-panel-discuss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elvic-mass-panel-discuss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Pelvic-mass-panel-discuss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elvic-mass-panel-discuss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Pelvic-mass-panel-discuss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Pelvic-mass-panel-discuss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Pelvic-mass-panel-discuss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Pelvic-mass-panel-discuss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Pelvic-mass-panel-discuss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Pelvic-mass-panel-discuss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elvic-mass-panel-discuss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elvic-mass-panel-discuss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elvic-mass-panel-discuss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elvic-mass-panel-discuss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