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2.jp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3.jp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jp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5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alivery-gland-surgery-pdf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alivery-gland-surgery-pdf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alivery-gland-surgery-pdf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alivery-gland-surgery-pdf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alivery-gland-surgery-pdf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alivery-gland-surgery-pdf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alivery-gland-surgery-pdf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alivery-gland-surgery-pdf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alivery-gland-surgery-pdf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alivery-gland-surgery-pdf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alivery-gland-surgery-pdf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alivery-gland-surgery-pdf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alivery-gland-surgery-pdf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alivery-gland-surgery-pdf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alivery-gland-surgery-pdf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alivery-gland-surgery-pdf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alivery-gland-surgery-pdf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alivery-gland-surgery-pdf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alivery-gland-surgery-pdf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alivery-gland-surgery-pdf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alivery-gland-surgery-pdf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alivery-gland-surgery-pdf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alivery-gland-surgery-pd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alivery-gland-surgery-pdf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salivery-gland-surgery-pdf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salivery-gland-surgery-pdf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salivery-gland-surgery-pdf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salivery-gland-surgery-pdf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salivery-gland-surgery-pdf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salivery-gland-surgery-pdf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salivery-gland-surgery-pdf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salivery-gland-surgery-pdf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salivery-gland-surgery-pdf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alivery-gland-surgery-pdf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salivery-gland-surgery-pdf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salivery-gland-surgery-pdf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2-salivery-gland-surgery-pdf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3-salivery-gland-surgery-pdf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4-salivery-gland-surgery-pdf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5-salivery-gland-surgery-pdf-4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alivery-gland-surgery-pd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alivery-gland-surgery-pdf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alivery-gland-surgery-pdf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alivery-gland-surgery-pdf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alivery-gland-surgery-pd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195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