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0.jp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jp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2.jp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jp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jp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alivery-gland-surgery-pdf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alivery-gland-surgery-pdf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alivery-gland-surgery-pdf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alivery-gland-surgery-pdf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alivery-gland-surgery-pdf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alivery-gland-surgery-pdf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alivery-gland-surgery-pdf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alivery-gland-surgery-pdf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alivery-gland-surgery-pdf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alivery-gland-surgery-pdf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alivery-gland-surgery-pdf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alivery-gland-surgery-pdf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alivery-gland-surgery-pdf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alivery-gland-surgery-pdf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alivery-gland-surgery-pdf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alivery-gland-surgery-pdf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alivery-gland-surgery-pdf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alivery-gland-surgery-pdf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alivery-gland-surgery-pdf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alivery-gland-surgery-pdf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alivery-gland-surgery-pdf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alivery-gland-surgery-pdf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alivery-gland-surgery-pdf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alivery-gland-surgery-pdf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salivery-gland-surgery-pdf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salivery-gland-surgery-pdf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salivery-gland-surgery-pdf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salivery-gland-surgery-pdf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salivery-gland-surgery-pdf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salivery-gland-surgery-pdf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salivery-gland-surgery-pdf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salivery-gland-surgery-pdf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salivery-gland-surgery-pdf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alivery-gland-surgery-pdf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0-salivery-gland-surgery-pdf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1-salivery-gland-surgery-pdf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2-salivery-gland-surgery-pdf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3-salivery-gland-surgery-pdf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4-salivery-gland-surgery-pdf-4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5-salivery-gland-surgery-pdf-4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alivery-gland-surgery-pdf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alivery-gland-surgery-pdf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alivery-gland-surgery-pdf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alivery-gland-surgery-pdf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alivery-gland-surgery-pdf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1952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