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ISTORY-TAKING-AND-FAMILY-ASSESSMENT-IN-PEDIATRIC-NURSING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ISTORY-TAKING-AND-FAMILY-ASSESSMENT-IN-PEDIATRIC-NURSING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ISTORY-TAKING-AND-FAMILY-ASSESSMENT-IN-PEDIATRIC-NURSING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ISTORY-TAKING-AND-FAMILY-ASSESSMENT-IN-PEDIATRIC-NURSING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ISTORY-TAKING-AND-FAMILY-ASSESSMENT-IN-PEDIATRIC-NURSING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HISTORY-TAKING-AND-FAMILY-ASSESSMENT-IN-PEDIATRIC-NURSING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HISTORY-TAKING-AND-FAMILY-ASSESSMENT-IN-PEDIATRIC-NURSING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HISTORY-TAKING-AND-FAMILY-ASSESSMENT-IN-PEDIATRIC-NURSING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HISTORY-TAKING-AND-FAMILY-ASSESSMENT-IN-PEDIATRIC-NURSING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HISTORY-TAKING-AND-FAMILY-ASSESSMENT-IN-PEDIATRIC-NURSING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HISTORY-TAKING-AND-FAMILY-ASSESSMENT-IN-PEDIATRIC-NURSING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ISTORY-TAKING-AND-FAMILY-ASSESSMENT-IN-PEDIATRIC-NURSING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HISTORY-TAKING-AND-FAMILY-ASSESSMENT-IN-PEDIATRIC-NURSING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HISTORY-TAKING-AND-FAMILY-ASSESSMENT-IN-PEDIATRIC-NURSING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HISTORY-TAKING-AND-FAMILY-ASSESSMENT-IN-PEDIATRIC-NURSING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HISTORY-TAKING-AND-FAMILY-ASSESSMENT-IN-PEDIATRIC-NURSING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HISTORY-TAKING-AND-FAMILY-ASSESSMENT-IN-PEDIATRIC-NURSING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HISTORY-TAKING-AND-FAMILY-ASSESSMENT-IN-PEDIATRIC-NURSING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HISTORY-TAKING-AND-FAMILY-ASSESSMENT-IN-PEDIATRIC-NURSING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HISTORY-TAKING-AND-FAMILY-ASSESSMENT-IN-PEDIATRIC-NURSING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HISTORY-TAKING-AND-FAMILY-ASSESSMENT-IN-PEDIATRIC-NURSING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HISTORY-TAKING-AND-FAMILY-ASSESSMENT-IN-PEDIATRIC-NURSING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ISTORY-TAKING-AND-FAMILY-ASSESSMENT-IN-PEDIATRIC-NURSING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HISTORY-TAKING-AND-FAMILY-ASSESSMENT-IN-PEDIATRIC-NURSING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HISTORY-TAKING-AND-FAMILY-ASSESSMENT-IN-PEDIATRIC-NURSING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HISTORY-TAKING-AND-FAMILY-ASSESSMENT-IN-PEDIATRIC-NURSING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HISTORY-TAKING-AND-FAMILY-ASSESSMENT-IN-PEDIATRIC-NURSING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HISTORY-TAKING-AND-FAMILY-ASSESSMENT-IN-PEDIATRIC-NURSING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HISTORY-TAKING-AND-FAMILY-ASSESSMENT-IN-PEDIATRIC-NURSING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HISTORY-TAKING-AND-FAMILY-ASSESSMENT-IN-PEDIATRIC-NURSING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HISTORY-TAKING-AND-FAMILY-ASSESSMENT-IN-PEDIATRIC-NURSING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HISTORY-TAKING-AND-FAMILY-ASSESSMENT-IN-PEDIATRIC-NURSING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ISTORY-TAKING-AND-FAMILY-ASSESSMENT-IN-PEDIATRIC-NURSING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ISTORY-TAKING-AND-FAMILY-ASSESSMENT-IN-PEDIATRIC-NURSING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ISTORY-TAKING-AND-FAMILY-ASSESSMENT-IN-PEDIATRIC-NURSING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ISTORY-TAKING-AND-FAMILY-ASSESSMENT-IN-PEDIATRIC-NURSING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ISTORY-TAKING-AND-FAMILY-ASSESSMENT-IN-PEDIATRIC-NURSING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ISTORY-TAKING-AND-FAMILY-ASSESSMENT-IN-PEDIATRIC-NURSING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