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CUTE-HEPATITIS-causes-and-Clinical-Featur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CUTE-HEPATITIS-causes-and-Clinical-Featur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CUTE-HEPATITIS-causes-and-Clinical-Featur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CUTE-HEPATITIS-causes-and-Clinical-Featur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CUTE-HEPATITIS-causes-and-Clinical-Featur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CUTE-HEPATITIS-causes-and-Clinical-Featur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UTE-HEPATITIS-causes-and-Clinical-Featur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CUTE-HEPATITIS-causes-and-Clinical-Featur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CUTE-HEPATITIS-causes-and-Clinical-Featur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CUTE-HEPATITIS-causes-and-Clinical-Featur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CUTE-HEPATITIS-causes-and-Clinical-Featur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CUTE-HEPATITIS-causes-and-Clinical-Featur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CUTE-HEPATITIS-causes-and-Clinical-Featur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CUTE-HEPATITIS-causes-and-Clinical-Featur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CUTE-HEPATITIS-causes-and-Clinical-Featur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CUTE-HEPATITIS-causes-and-Clinical-Featur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CUTE-HEPATITIS-causes-and-Clinical-Featur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CUTE-HEPATITIS-causes-and-Clinical-Featur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CUTE-HEPATITIS-causes-and-Clinical-Featur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CUTE-HEPATITIS-causes-and-Clinical-Featur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CUTE-HEPATITIS-causes-and-Clinical-Featur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CUTE-HEPATITIS-causes-and-Clinical-Featur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CUTE-HEPATITIS-causes-and-Clinical-Featur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CUTE-HEPATITIS-causes-and-Clinical-Featur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CUTE-HEPATITIS-causes-and-Clinical-Featur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CUTE-HEPATITIS-causes-and-Clinical-Featur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CUTE-HEPATITIS-causes-and-Clinical-Featur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CUTE-HEPATITIS-causes-and-Clinical-Featur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CUTE-HEPATITIS-causes-and-Clinical-Featur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CUTE-HEPATITIS-causes-and-Clinical-Featur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