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The-Pre-Conception-and-Prenatal-Diagnostic-Technique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he-Pre-Conception-and-Prenatal-Diagnostic-Technique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he-Pre-Conception-and-Prenatal-Diagnostic-Technique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he-Pre-Conception-and-Prenatal-Diagnostic-Technique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he-Pre-Conception-and-Prenatal-Diagnostic-Technique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he-Pre-Conception-and-Prenatal-Diagnostic-Technique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The-Pre-Conception-and-Prenatal-Diagnostic-Technique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The-Pre-Conception-and-Prenatal-Diagnostic-Technique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The-Pre-Conception-and-Prenatal-Diagnostic-Technique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The-Pre-Conception-and-Prenatal-Diagnostic-Technique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The-Pre-Conception-and-Prenatal-Diagnostic-Technique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he-Pre-Conception-and-Prenatal-Diagnostic-Technique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The-Pre-Conception-and-Prenatal-Diagnostic-Technique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The-Pre-Conception-and-Prenatal-Diagnostic-Technique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The-Pre-Conception-and-Prenatal-Diagnostic-Technique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The-Pre-Conception-and-Prenatal-Diagnostic-Technique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The-Pre-Conception-and-Prenatal-Diagnostic-Technique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The-Pre-Conception-and-Prenatal-Diagnostic-Techniques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The-Pre-Conception-and-Prenatal-Diagnostic-Techniques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The-Pre-Conception-and-Prenatal-Diagnostic-Techniques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The-Pre-Conception-and-Prenatal-Diagnostic-Techniques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The-Pre-Conception-and-Prenatal-Diagnostic-Techniques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he-Pre-Conception-and-Prenatal-Diagnostic-Technique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The-Pre-Conception-and-Prenatal-Diagnostic-Techniques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The-Pre-Conception-and-Prenatal-Diagnostic-Techniques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The-Pre-Conception-and-Prenatal-Diagnostic-Techniques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The-Pre-Conception-and-Prenatal-Diagnostic-Techniques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The-Pre-Conception-and-Prenatal-Diagnostic-Techniques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The-Pre-Conception-and-Prenatal-Diagnostic-Techniques-pptx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The-Pre-Conception-and-Prenatal-Diagnostic-Techniques-pptx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he-Pre-Conception-and-Prenatal-Diagnostic-Technique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he-Pre-Conception-and-Prenatal-Diagnostic-Technique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he-Pre-Conception-and-Prenatal-Diagnostic-Technique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he-Pre-Conception-and-Prenatal-Diagnostic-Technique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he-Pre-Conception-and-Prenatal-Diagnostic-Technique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he-Pre-Conception-and-Prenatal-Diagnostic-Technique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2025-02-12T08:49:32Z</dcterms:modified>
  <cp:category/>
</cp:coreProperties>
</file>