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troduction-to-mycology-for-med-1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troduction-to-mycology-for-med-1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troduction-to-mycology-for-med-1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troduction-to-mycology-for-med-1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troduction-to-mycology-for-med-1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troduction-to-mycology-for-med-1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troduction-to-mycology-for-med-1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troduction-to-mycology-for-med-1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troduction-to-mycology-for-med-1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troduction-to-mycology-for-med-1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troduction-to-mycology-for-med-1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troduction-to-mycology-for-med-1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troduction-to-mycology-for-med-1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ntroduction-to-mycology-for-med-1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ntroduction-to-mycology-for-med-1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ntroduction-to-mycology-for-med-1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troduction-to-mycology-for-med-1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troduction-to-mycology-for-med-1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troduction-to-mycology-for-med-1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troduction-to-mycology-for-med-1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troduction-to-mycology-for-med-1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troduction-to-mycology-for-med-1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troduction-to-mycology-for-med-1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