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Introduction-to-mycology-for-med-1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Introduction-to-mycology-for-med-1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Introduction-to-mycology-for-med-1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Introduction-to-mycology-for-med-1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Introduction-to-mycology-for-med-1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Introduction-to-mycology-for-med-1-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Introduction-to-mycology-for-med-1-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Introduction-to-mycology-for-med-1-ppt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Introduction-to-mycology-for-med-1-pptx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Introduction-to-mycology-for-med-1-pptx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Introduction-to-mycology-for-med-1-pptx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Introduction-to-mycology-for-med-1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Introduction-to-mycology-for-med-1-pptx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Introduction-to-mycology-for-med-1-pptx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Introduction-to-mycology-for-med-1-pptx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Introduction-to-mycology-for-med-1-pptx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Introduction-to-mycology-for-med-1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Introduction-to-mycology-for-med-1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Introduction-to-mycology-for-med-1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Introduction-to-mycology-for-med-1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Introduction-to-mycology-for-med-1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Introduction-to-mycology-for-med-1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Introduction-to-mycology-for-med-1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