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venous-sinus-thrombos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venous-sinus-thrombos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venous-sinus-thrombos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venous-sinus-thrombos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venous-sinus-thrombos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venous-sinus-thrombos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venous-sinus-thrombos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venous-sinus-thrombos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avenous-sinus-thrombos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avenous-sinus-thrombos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avenous-sinus-thrombos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venous-sinus-thrombo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avenous-sinus-thrombos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avenous-sinus-thrombos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avenous-sinus-thrombos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avenous-sinus-thrombos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avenous-sinus-thrombos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avenous-sinus-thrombos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avenous-sinus-thrombos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avenous-sinus-thrombos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avenous-sinus-thrombos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avenous-sinus-thrombos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venous-sinus-thrombo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avenous-sinus-thrombos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avenous-sinus-thrombosi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avenous-sinus-thrombosi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Cavenous-sinus-thrombosi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Cavenous-sinus-thrombosi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Cavenous-sinus-thrombosi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Cavenous-sinus-thrombosi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Cavenous-sinus-thrombosi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Cavenous-sinus-thrombosi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Cavenous-sinus-thrombosi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venous-sinus-thrombo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venous-sinus-thrombo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venous-sinus-thrombo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venous-sinus-thrombo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venous-sinus-thrombo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venous-sinus-thrombos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