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pine-anatom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pine-anatom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pine-anatom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pine-anatom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pine-anatom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pine-anatom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pine-anatom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pine-anatom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pine-anatom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pine-anatom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pine-anatom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pine-anatom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pine-anatom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pine-anatom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pine-anatom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pine-anatom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pine-anatom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pine-anatom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pine-anatom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pine-anatom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pine-anatom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pine-anatom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pine-anatom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Spine-anatom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Spine-anatom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Spine-anatom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Spine-anatomy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Spine-anatomy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Spine-anatomy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Spine-anatomy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Spine-anatomy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pine-anatom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pine-anatom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pine-anatom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pine-anatom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pine-anatom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pine-anatom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