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-Arteries-nerves-vein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-Arteries-nerves-vein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-Arteries-nerves-vein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4-Arteries-nerves-vein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-Arteries-nerves-vein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6-Arteries-nerves-vein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7-Arteries-nerves-vein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-Arteries-nerves-vein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9-Arteries-nerves-vein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