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  <p:sldId id="280" r:id="rId31"/>
    <p:sldId id="281" r:id="rId32"/>
    <p:sldId id="282" r:id="rId33"/>
    <p:sldId id="283" r:id="rId34"/>
    <p:sldId id="284" r:id="rId35"/>
    <p:sldId id="285" r:id="rId36"/>
    <p:sldId id="286" r:id="rId37"/>
    <p:sldId id="287" r:id="rId38"/>
    <p:sldId id="288" r:id="rId39"/>
    <p:sldId id="289" r:id="rId4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Relationship Id="rId19" Type="http://schemas.openxmlformats.org/officeDocument/2006/relationships/slide" Target="slides/slide13.xml"/><Relationship Id="rId20" Type="http://schemas.openxmlformats.org/officeDocument/2006/relationships/slide" Target="slides/slide14.xml"/><Relationship Id="rId21" Type="http://schemas.openxmlformats.org/officeDocument/2006/relationships/slide" Target="slides/slide15.xml"/><Relationship Id="rId22" Type="http://schemas.openxmlformats.org/officeDocument/2006/relationships/slide" Target="slides/slide16.xml"/><Relationship Id="rId23" Type="http://schemas.openxmlformats.org/officeDocument/2006/relationships/slide" Target="slides/slide17.xml"/><Relationship Id="rId24" Type="http://schemas.openxmlformats.org/officeDocument/2006/relationships/slide" Target="slides/slide18.xml"/><Relationship Id="rId25" Type="http://schemas.openxmlformats.org/officeDocument/2006/relationships/slide" Target="slides/slide19.xml"/><Relationship Id="rId26" Type="http://schemas.openxmlformats.org/officeDocument/2006/relationships/slide" Target="slides/slide20.xml"/><Relationship Id="rId27" Type="http://schemas.openxmlformats.org/officeDocument/2006/relationships/slide" Target="slides/slide21.xml"/><Relationship Id="rId28" Type="http://schemas.openxmlformats.org/officeDocument/2006/relationships/slide" Target="slides/slide22.xml"/><Relationship Id="rId29" Type="http://schemas.openxmlformats.org/officeDocument/2006/relationships/slide" Target="slides/slide23.xml"/><Relationship Id="rId30" Type="http://schemas.openxmlformats.org/officeDocument/2006/relationships/slide" Target="slides/slide24.xml"/><Relationship Id="rId31" Type="http://schemas.openxmlformats.org/officeDocument/2006/relationships/slide" Target="slides/slide25.xml"/><Relationship Id="rId32" Type="http://schemas.openxmlformats.org/officeDocument/2006/relationships/slide" Target="slides/slide26.xml"/><Relationship Id="rId33" Type="http://schemas.openxmlformats.org/officeDocument/2006/relationships/slide" Target="slides/slide27.xml"/><Relationship Id="rId34" Type="http://schemas.openxmlformats.org/officeDocument/2006/relationships/slide" Target="slides/slide28.xml"/><Relationship Id="rId35" Type="http://schemas.openxmlformats.org/officeDocument/2006/relationships/slide" Target="slides/slide29.xml"/><Relationship Id="rId36" Type="http://schemas.openxmlformats.org/officeDocument/2006/relationships/slide" Target="slides/slide30.xml"/><Relationship Id="rId37" Type="http://schemas.openxmlformats.org/officeDocument/2006/relationships/slide" Target="slides/slide31.xml"/><Relationship Id="rId38" Type="http://schemas.openxmlformats.org/officeDocument/2006/relationships/slide" Target="slides/slide32.xml"/><Relationship Id="rId39" Type="http://schemas.openxmlformats.org/officeDocument/2006/relationships/slide" Target="slides/slide33.xml"/><Relationship Id="rId40" Type="http://schemas.openxmlformats.org/officeDocument/2006/relationships/slide" Target="slides/slide34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g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0.jpg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1.jpg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2.jpg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3.jpg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4.jpg"/></Relationships>
</file>

<file path=ppt/slides/_rels/slide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5.jpg"/></Relationships>
</file>

<file path=ppt/slides/_rels/slide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6.jpg"/></Relationships>
</file>

<file path=ppt/slides/_rels/slide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7.jpg"/></Relationships>
</file>

<file path=ppt/slides/_rels/slide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8.jpg"/></Relationships>
</file>

<file path=ppt/slides/_rels/slide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9.jp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g"/></Relationships>
</file>

<file path=ppt/slides/_rels/slide2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0.jpg"/></Relationships>
</file>

<file path=ppt/slides/_rels/slide2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1.jpg"/></Relationships>
</file>

<file path=ppt/slides/_rels/slide2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2.jpg"/></Relationships>
</file>

<file path=ppt/slides/_rels/slide2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3.jpg"/></Relationships>
</file>

<file path=ppt/slides/_rels/slide2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4.jpg"/></Relationships>
</file>

<file path=ppt/slides/_rels/slide2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5.jpg"/></Relationships>
</file>

<file path=ppt/slides/_rels/slide2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6.jpg"/></Relationships>
</file>

<file path=ppt/slides/_rels/slide2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7.jpg"/></Relationships>
</file>

<file path=ppt/slides/_rels/slide2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8.jpg"/></Relationships>
</file>

<file path=ppt/slides/_rels/slide2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9.jp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jpg"/></Relationships>
</file>

<file path=ppt/slides/_rels/slide3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0.jpg"/></Relationships>
</file>

<file path=ppt/slides/_rels/slide3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1.jpg"/></Relationships>
</file>

<file path=ppt/slides/_rels/slide3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2.jpg"/></Relationships>
</file>

<file path=ppt/slides/_rels/slide3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3.jpg"/></Relationships>
</file>

<file path=ppt/slides/_rels/slide3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4.jp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jpg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jpg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jpg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7.jpg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8.jpg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9.jp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1-PHARMACOLOGY-OF-AMINOGLYCOSIDE-ANTIBIOTICS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0-PHARMACOLOGY-OF-AMINOGLYCOSIDE-ANTIBIOTICS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1-PHARMACOLOGY-OF-AMINOGLYCOSIDE-ANTIBIOTICS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2-PHARMACOLOGY-OF-AMINOGLYCOSIDE-ANTIBIOTICS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3-PHARMACOLOGY-OF-AMINOGLYCOSIDE-ANTIBIOTICS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4-PHARMACOLOGY-OF-AMINOGLYCOSIDE-ANTIBIOTICS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5-PHARMACOLOGY-OF-AMINOGLYCOSIDE-ANTIBIOTICS-1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6-PHARMACOLOGY-OF-AMINOGLYCOSIDE-ANTIBIOTICS-1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7-PHARMACOLOGY-OF-AMINOGLYCOSIDE-ANTIBIOTICS-1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8-PHARMACOLOGY-OF-AMINOGLYCOSIDE-ANTIBIOTICS-1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9-PHARMACOLOGY-OF-AMINOGLYCOSIDE-ANTIBIOTICS-1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2-PHARMACOLOGY-OF-AMINOGLYCOSIDE-ANTIBIOTICS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0-PHARMACOLOGY-OF-AMINOGLYCOSIDE-ANTIBIOTICS-2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1-PHARMACOLOGY-OF-AMINOGLYCOSIDE-ANTIBIOTICS-2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2-PHARMACOLOGY-OF-AMINOGLYCOSIDE-ANTIBIOTICS-2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3-PHARMACOLOGY-OF-AMINOGLYCOSIDE-ANTIBIOTICS-2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4-PHARMACOLOGY-OF-AMINOGLYCOSIDE-ANTIBIOTICS-2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5-PHARMACOLOGY-OF-AMINOGLYCOSIDE-ANTIBIOTICS-2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6-PHARMACOLOGY-OF-AMINOGLYCOSIDE-ANTIBIOTICS-2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7-PHARMACOLOGY-OF-AMINOGLYCOSIDE-ANTIBIOTICS-2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8-PHARMACOLOGY-OF-AMINOGLYCOSIDE-ANTIBIOTICS-2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9-PHARMACOLOGY-OF-AMINOGLYCOSIDE-ANTIBIOTICS-2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3-PHARMACOLOGY-OF-AMINOGLYCOSIDE-ANTIBIOTICS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0-PHARMACOLOGY-OF-AMINOGLYCOSIDE-ANTIBIOTICS-3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1-PHARMACOLOGY-OF-AMINOGLYCOSIDE-ANTIBIOTICS-3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2-PHARMACOLOGY-OF-AMINOGLYCOSIDE-ANTIBIOTICS-3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3-PHARMACOLOGY-OF-AMINOGLYCOSIDE-ANTIBIOTICS-3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4-PHARMACOLOGY-OF-AMINOGLYCOSIDE-ANTIBIOTICS-3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4-PHARMACOLOGY-OF-AMINOGLYCOSIDE-ANTIBIOTICS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5-PHARMACOLOGY-OF-AMINOGLYCOSIDE-ANTIBIOTICS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6-PHARMACOLOGY-OF-AMINOGLYCOSIDE-ANTIBIOTICS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7-PHARMACOLOGY-OF-AMINOGLYCOSIDE-ANTIBIOTICS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8-PHARMACOLOGY-OF-AMINOGLYCOSIDE-ANTIBIOTICS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9-PHARMACOLOGY-OF-AMINOGLYCOSIDE-ANTIBIOTICS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