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ARMACOLOGY-OF-AMINOGLYCOSIDE-ANTIBIO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ARMACOLOGY-OF-AMINOGLYCOSIDE-ANTIBIO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ARMACOLOGY-OF-AMINOGLYCOSIDE-ANTIBIO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ARMACOLOGY-OF-AMINOGLYCOSIDE-ANTIBIO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ARMACOLOGY-OF-AMINOGLYCOSIDE-ANTIBIO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ARMACOLOGY-OF-AMINOGLYCOSIDE-ANTIBIO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ARMACOLOGY-OF-AMINOGLYCOSIDE-ANTIBIO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ARMACOLOGY-OF-AMINOGLYCOSIDE-ANTIBIO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ARMACOLOGY-OF-AMINOGLYCOSIDE-ANTIBIO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ARMACOLOGY-OF-AMINOGLYCOSIDE-ANTIBIO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ARMACOLOGY-OF-AMINOGLYCOSIDE-ANTIBIO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ARMACOLOGY-OF-AMINOGLYCOSIDE-ANTIBIO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ARMACOLOGY-OF-AMINOGLYCOSIDE-ANTIBIO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ARMACOLOGY-OF-AMINOGLYCOSIDE-ANTIBIO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HARMACOLOGY-OF-AMINOGLYCOSIDE-ANTIBIO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HARMACOLOGY-OF-AMINOGLYCOSIDE-ANTIBIO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HARMACOLOGY-OF-AMINOGLYCOSIDE-ANTIBIO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HARMACOLOGY-OF-AMINOGLYCOSIDE-ANTIBIO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HARMACOLOGY-OF-AMINOGLYCOSIDE-ANTIBIO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HARMACOLOGY-OF-AMINOGLYCOSIDE-ANTIBIOT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HARMACOLOGY-OF-AMINOGLYCOSIDE-ANTIBIOT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HARMACOLOGY-OF-AMINOGLYCOSIDE-ANTIBIOT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ARMACOLOGY-OF-AMINOGLYCOSIDE-ANTIBIO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HARMACOLOGY-OF-AMINOGLYCOSIDE-ANTIBIOT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HARMACOLOGY-OF-AMINOGLYCOSIDE-ANTIBIOTIC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HARMACOLOGY-OF-AMINOGLYCOSIDE-ANTIBIOTIC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HARMACOLOGY-OF-AMINOGLYCOSIDE-ANTIBIOTIC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HARMACOLOGY-OF-AMINOGLYCOSIDE-ANTIBIOTIC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ARMACOLOGY-OF-AMINOGLYCOSIDE-ANTIBIO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ARMACOLOGY-OF-AMINOGLYCOSIDE-ANTIBIO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ARMACOLOGY-OF-AMINOGLYCOSIDE-ANTIBIO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ARMACOLOGY-OF-AMINOGLYCOSIDE-ANTIBIO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ARMACOLOGY-OF-AMINOGLYCOSIDE-ANTIBIO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ARMACOLOGY-OF-AMINOGLYCOSIDE-ANTIBIO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