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exually-transmitted-diseases-STDs-by-Dr-Mumu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exually-transmitted-diseases-STDs-by-Dr-Mumu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exually-transmitted-diseases-STDs-by-Dr-Mumu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exually-transmitted-diseases-STDs-by-Dr-Mumu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exually-transmitted-diseases-STDs-by-Dr-Mumu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exually-transmitted-diseases-STDs-by-Dr-Mumu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exually-transmitted-diseases-STDs-by-Dr-Mumu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exually-transmitted-diseases-STDs-by-Dr-Mumu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exually-transmitted-diseases-STDs-by-Dr-Mumu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exually-transmitted-diseases-STDs-by-Dr-Mumu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exually-transmitted-diseases-STDs-by-Dr-Mumu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exually-transmitted-diseases-STDs-by-Dr-Mumu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exually-transmitted-diseases-STDs-by-Dr-Mumu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exually-transmitted-diseases-STDs-by-Dr-Mumu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exually-transmitted-diseases-STDs-by-Dr-Mumu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exually-transmitted-diseases-STDs-by-Dr-Mumu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exually-transmitted-diseases-STDs-by-Dr-Mumu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exually-transmitted-diseases-STDs-by-Dr-Mumu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exually-transmitted-diseases-STDs-by-Dr-Mumu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exually-transmitted-diseases-STDs-by-Dr-Mumu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