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Reproduc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Reproduc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Reproduc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Reproduc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Reproduc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Reproduc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Reproduc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Reproduc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Reproduc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Reproduc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Reproduc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Reproduc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Reproduc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Reproduc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Reproduc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Reproduct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Reproduc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Reproduc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Reproduc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Reproduc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Reproduc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Reproduc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Reproduc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