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riatr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riatr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riatr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riatr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riatr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riatr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riatr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riatr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riatr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riatr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riatr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riatr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riatr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riatr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riatr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riatr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riatr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riatr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riatr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eriatr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eriatr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eriatr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riatr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eriatr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eriatr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Geriatr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Geriatr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Geriatr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riatr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riatr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riatr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riatr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riatr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riatr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