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Inta-nasal-Drug-Delivery-System-pptx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Inta-nasal-Drug-Delivery-System-pptx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Inta-nasal-Drug-Delivery-System-pptx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Inta-nasal-Drug-Delivery-System-pptx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Inta-nasal-Drug-Delivery-System-pptx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Inta-nasal-Drug-Delivery-System-pptx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Inta-nasal-Drug-Delivery-System-pptx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Inta-nasal-Drug-Delivery-System-pptx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Inta-nasal-Drug-Delivery-System-pptx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Inta-nasal-Drug-Delivery-System-pptx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Inta-nasal-Drug-Delivery-System-pptx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Inta-nasal-Drug-Delivery-System-pptx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Inta-nasal-Drug-Delivery-System-pptx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Inta-nasal-Drug-Delivery-System-pptx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Inta-nasal-Drug-Delivery-System-pptx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Inta-nasal-Drug-Delivery-System-pptx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Inta-nasal-Drug-Delivery-System-pptx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Inta-nasal-Drug-Delivery-System-pptx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Inta-nasal-Drug-Delivery-System-pptx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Inta-nasal-Drug-Delivery-System-pptx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Inta-nasal-Drug-Delivery-System-pptx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Inta-nasal-Drug-Delivery-System-pptx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