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state-planning-overview-and-update-on-same-sex-marriage-guidelin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state-planning-overview-and-update-on-same-sex-marriage-guidelin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state-planning-overview-and-update-on-same-sex-marriage-guidelin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state-planning-overview-and-update-on-same-sex-marriage-guidelin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state-planning-overview-and-update-on-same-sex-marriage-guidelin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state-planning-overview-and-update-on-same-sex-marriage-guidelin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state-planning-overview-and-update-on-same-sex-marriage-guidelin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state-planning-overview-and-update-on-same-sex-marriage-guidelin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state-planning-overview-and-update-on-same-sex-marriage-guidelin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state-planning-overview-and-update-on-same-sex-marriage-guidelin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state-planning-overview-and-update-on-same-sex-marriage-guidelin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state-planning-overview-and-update-on-same-sex-marriage-guidelin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state-planning-overview-and-update-on-same-sex-marriage-guidelin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state-planning-overview-and-update-on-same-sex-marriage-guidelin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state-planning-overview-and-update-on-same-sex-marriage-guidelin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state-planning-overview-and-update-on-same-sex-marriage-guidelin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state-planning-overview-and-update-on-same-sex-marriage-guidelin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state-planning-overview-and-update-on-same-sex-marriage-guidelin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state-planning-overview-and-update-on-same-sex-marriage-guidelin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state-planning-overview-and-update-on-same-sex-marriage-guidelin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state-planning-overview-and-update-on-same-sex-marriage-guidelin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state-planning-overview-and-update-on-same-sex-marriage-guidelin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state-planning-overview-and-update-on-same-sex-marriage-guidelin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state-planning-overview-and-update-on-same-sex-marriage-guidelin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state-planning-overview-and-update-on-same-sex-marriage-guideline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state-planning-overview-and-update-on-same-sex-marriage-guideline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state-planning-overview-and-update-on-same-sex-marriage-guideline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Estate-planning-overview-and-update-on-same-sex-marriage-guideline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Estate-planning-overview-and-update-on-same-sex-marriage-guideline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Estate-planning-overview-and-update-on-same-sex-marriage-guideline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Estate-planning-overview-and-update-on-same-sex-marriage-guideline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Estate-planning-overview-and-update-on-same-sex-marriage-guideline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Estate-planning-overview-and-update-on-same-sex-marriage-guideline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state-planning-overview-and-update-on-same-sex-marriage-guidelin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state-planning-overview-and-update-on-same-sex-marriage-guidelin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state-planning-overview-and-update-on-same-sex-marriage-guidelin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state-planning-overview-and-update-on-same-sex-marriage-guidelin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state-planning-overview-and-update-on-same-sex-marriage-guidelin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state-planning-overview-and-update-on-same-sex-marriage-guidelin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