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re-operative-preparations-of-the-patients-for-laparoscopic-surgery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re-operative-preparations-of-the-patients-for-laparoscopic-surgery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re-operative-preparations-of-the-patients-for-laparoscopic-surgery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re-operative-preparations-of-the-patients-for-laparoscopic-surgery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re-operative-preparations-of-the-patients-for-laparoscopic-surgery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re-operative-preparations-of-the-patients-for-laparoscopic-surgery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re-operative-preparations-of-the-patients-for-laparoscopic-surgery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re-operative-preparations-of-the-patients-for-laparoscopic-surgery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re-operative-preparations-of-the-patients-for-laparoscopic-surgery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re-operative-preparations-of-the-patients-for-laparoscopic-surgery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re-operative-preparations-of-the-patients-for-laparoscopic-surgery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re-operative-preparations-of-the-patients-for-laparoscopic-surgery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re-operative-preparations-of-the-patients-for-laparoscopic-surgery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re-operative-preparations-of-the-patients-for-laparoscopic-surgery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re-operative-preparations-of-the-patients-for-laparoscopic-surgery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re-operative-preparations-of-the-patients-for-laparoscopic-surgery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re-operative-preparations-of-the-patients-for-laparoscopic-surgery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re-operative-preparations-of-the-patients-for-laparoscopic-surgery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re-operative-preparations-of-the-patients-for-laparoscopic-surgery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re-operative-preparations-of-the-patients-for-laparoscopic-surgery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re-operative-preparations-of-the-patients-for-laparoscopic-surgery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re-operative-preparations-of-the-patients-for-laparoscopic-surgery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re-operative-preparations-of-the-patients-for-laparoscopic-surgery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re-operative-preparations-of-the-patients-for-laparoscopic-surgery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re-operative-preparations-of-the-patients-for-laparoscopic-surgery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re-operative-preparations-of-the-patients-for-laparoscopic-surgery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re-operative-preparations-of-the-patients-for-laparoscopic-surgery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re-operative-preparations-of-the-patients-for-laparoscopic-surgery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re-operative-preparations-of-the-patients-for-laparoscopic-surgery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