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Relationship Id="rId100" Type="http://schemas.openxmlformats.org/officeDocument/2006/relationships/slide" Target="slides/slide94.xml"/><Relationship Id="rId101" Type="http://schemas.openxmlformats.org/officeDocument/2006/relationships/slide" Target="slides/slide95.xml"/><Relationship Id="rId102" Type="http://schemas.openxmlformats.org/officeDocument/2006/relationships/slide" Target="slides/slide96.xml"/><Relationship Id="rId103" Type="http://schemas.openxmlformats.org/officeDocument/2006/relationships/slide" Target="slides/slide97.xml"/><Relationship Id="rId104" Type="http://schemas.openxmlformats.org/officeDocument/2006/relationships/slide" Target="slides/slide98.xml"/><Relationship Id="rId105" Type="http://schemas.openxmlformats.org/officeDocument/2006/relationships/slide" Target="slides/slide99.xml"/><Relationship Id="rId106" Type="http://schemas.openxmlformats.org/officeDocument/2006/relationships/slide" Target="slides/slide100.xml"/><Relationship Id="rId107" Type="http://schemas.openxmlformats.org/officeDocument/2006/relationships/slide" Target="slides/slide101.xml"/><Relationship Id="rId108" Type="http://schemas.openxmlformats.org/officeDocument/2006/relationships/slide" Target="slides/slide10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0.jpg"/></Relationships>
</file>

<file path=ppt/slides/_rels/slide1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1.jpg"/></Relationships>
</file>

<file path=ppt/slides/_rels/slide1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2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g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g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jpg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jpg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g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jpg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jpg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jpg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jpg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jpg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g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jpg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jpg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jpg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jpg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jpg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jpg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jpg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jpg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jpg"/></Relationships>
</file>

<file path=ppt/slides/_rels/slide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jpg"/></Relationships>
</file>

<file path=ppt/slides/_rels/slide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jpg"/></Relationships>
</file>

<file path=ppt/slides/_rels/slide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3.jpg"/></Relationships>
</file>

<file path=ppt/slides/_rels/slide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4.jpg"/></Relationships>
</file>

<file path=ppt/slides/_rels/slide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5.jpg"/></Relationships>
</file>

<file path=ppt/slides/_rels/slide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6.jpg"/></Relationships>
</file>

<file path=ppt/slides/_rels/slide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7.jpg"/></Relationships>
</file>

<file path=ppt/slides/_rels/slide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8.jpg"/></Relationships>
</file>

<file path=ppt/slides/_rels/slide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1-Occupational-health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0-Occupational-health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0-Occupational-health-10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1-Occupational-health-10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2-Occupational-health-10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1-Occupational-health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2-Occupational-health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3-Occupational-health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4-Occupational-health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5-Occupational-health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6-Occupational-health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7-Occupational-health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8-Occupational-health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9-Occupational-health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2-Occupational-health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0-Occupational-health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1-Occupational-health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2-Occupational-health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3-Occupational-health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4-Occupational-health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5-Occupational-health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6-Occupational-health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7-Occupational-health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8-Occupational-health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9-Occupational-health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3-Occupational-health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0-Occupational-health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1-Occupational-health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2-Occupational-health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3-Occupational-health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4-Occupational-health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5-Occupational-health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6-Occupational-health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7-Occupational-health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8-Occupational-health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9-Occupational-health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4-Occupational-health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0-Occupational-health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1-Occupational-health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2-Occupational-health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3-Occupational-health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4-Occupational-health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5-Occupational-health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6-Occupational-health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7-Occupational-health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8-Occupational-health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9-Occupational-health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5-Occupational-health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0-Occupational-health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1-Occupational-health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2-Occupational-health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3-Occupational-health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4-Occupational-health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5-Occupational-health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6-Occupational-health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7-Occupational-health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8-Occupational-health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9-Occupational-health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6-Occupational-health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0-Occupational-health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1-Occupational-health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2-Occupational-health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3-Occupational-health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4-Occupational-health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5-Occupational-health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6-Occupational-health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7-Occupational-health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8-Occupational-health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9-Occupational-health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7-Occupational-health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0-Occupational-health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1-Occupational-health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2-Occupational-health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3-Occupational-health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4-Occupational-health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5-Occupational-health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6-Occupational-health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7-Occupational-health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8-Occupational-health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9-Occupational-health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8-Occupational-health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0-Occupational-health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1-Occupational-health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2-Occupational-health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3-Occupational-health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4-Occupational-health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5-Occupational-health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6-Occupational-health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7-Occupational-health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8-Occupational-health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9-Occupational-health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9-Occupational-health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0-Occupational-health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1-Occupational-health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2-Occupational-health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3-Occupational-health-9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4-Occupational-health-9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5-Occupational-health-9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6-Occupational-health-9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7-Occupational-health-9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8-Occupational-health-9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9-Occupational-health-9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