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nor-do-of-p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nor-do-of-p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nor-do-of-p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nor-do-of-p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inor-do-of-p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inor-do-of-p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inor-do-of-p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inor-do-of-p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inor-do-of-p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inor-do-of-p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inor-do-of-p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nor-do-of-p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inor-do-of-p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inor-do-of-p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inor-do-of-p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inor-do-of-p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inor-do-of-p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inor-do-of-p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inor-do-of-p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inor-do-of-p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inor-do-of-p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inor-do-of-p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nor-do-of-p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inor-do-of-p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inor-do-of-p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inor-do-of-p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inor-do-of-p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inor-do-of-p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Minor-do-of-p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Minor-do-of-p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Minor-do-of-p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Minor-do-of-p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nor-do-of-p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nor-do-of-p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nor-do-of-p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nor-do-of-p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nor-do-of-p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nor-do-of-p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