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7.jp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8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Minor-do-of-p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Minor-do-of-p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Minor-do-of-p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Minor-do-of-p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Minor-do-of-p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Minor-do-of-p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Minor-do-of-p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Minor-do-of-p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Minor-do-of-p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Minor-do-of-p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Minor-do-of-p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Minor-do-of-p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Minor-do-of-p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Minor-do-of-p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Minor-do-of-p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Minor-do-of-p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Minor-do-of-p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Minor-do-of-px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Minor-do-of-px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Minor-do-of-px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Minor-do-of-px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Minor-do-of-px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Minor-do-of-p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Minor-do-of-px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Minor-do-of-px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Minor-do-of-px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Minor-do-of-px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Minor-do-of-px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Minor-do-of-px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Minor-do-of-px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7-Minor-do-of-px-3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8-Minor-do-of-px-3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Minor-do-of-p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Minor-do-of-p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Minor-do-of-p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Minor-do-of-p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Minor-do-of-p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Minor-do-of-p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