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harmacological-Classification-Of-Drug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harmacological-Classification-Of-Drug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harmacological-Classification-Of-Drug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harmacological-Classification-Of-Drug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harmacological-Classification-Of-Drug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harmacological-Classification-Of-Drug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harmacological-Classification-Of-Drug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harmacological-Classification-Of-Drug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armacological-Classification-Of-Drug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armacological-Classification-Of-Drug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harmacological-Classification-Of-Drug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harmacological-Classification-Of-Drug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harmacological-Classification-Of-Drug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harmacological-Classification-Of-Drug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harmacological-Classification-Of-Drug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harmacological-Classification-Of-Drug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harmacological-Classification-Of-Drug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harmacological-Classification-Of-Drug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harmacological-Classification-Of-Drug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harmacological-Classification-Of-Drug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harmacological-Classification-Of-Drug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harmacological-Classification-Of-Drug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harmacological-Classification-Of-Drug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harmacological-Classification-Of-Drug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harmacological-Classification-Of-Drug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harmacological-Classification-Of-Drug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harmacological-Classification-Of-Drug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harmacological-Classification-Of-Drug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harmacological-Classification-Of-Drug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harmacological-Classification-Of-Drug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harmacological-Classification-Of-Drug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harmacological-Classification-Of-Drug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harmacological-Classification-Of-Drug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armacological-Classification-Of-Drug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harmacological-Classification-Of-Drug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harmacological-Classification-Of-Drug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harmacological-Classification-Of-Drug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harmacological-Classification-Of-Drug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harmacological-Classification-Of-Drug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harmacological-Classification-Of-Drug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harmacological-Classification-Of-Drug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harmacological-Classification-Of-Drug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harmacological-Classification-Of-Drug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harmacological-Classification-Of-Drug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harmacological-Classification-Of-Drug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harmacological-Classification-Of-Drug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harmacological-Classification-Of-Drug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harmacological-Classification-Of-Drug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harmacological-Classification-Of-Drug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harmacological-Classification-Of-Drug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harmacological-Classification-Of-Drug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Pharmacological-Classification-Of-Drug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Pharmacological-Classification-Of-Drug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Pharmacological-Classification-Of-Drug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Pharmacological-Classification-Of-Drug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harmacological-Classification-Of-Drug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Pharmacological-Classification-Of-Drug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Pharmacological-Classification-Of-Drug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Pharmacological-Classification-Of-Drug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Pharmacological-Classification-Of-Drug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Pharmacological-Classification-Of-Drug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Pharmacological-Classification-Of-Drug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Pharmacological-Classification-Of-Drug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Pharmacological-Classification-Of-Drug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Pharmacological-Classification-Of-Drug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Pharmacological-Classification-Of-Drug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harmacological-Classification-Of-Drug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Pharmacological-Classification-Of-Drug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Pharmacological-Classification-Of-Drug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Pharmacological-Classification-Of-Drug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Pharmacological-Classification-Of-Drug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Pharmacological-Classification-Of-Drug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Pharmacological-Classification-Of-Drug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Pharmacological-Classification-Of-Drug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Pharmacological-Classification-Of-Drug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harmacological-Classification-Of-Drug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harmacological-Classification-Of-Drug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