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rachial-plex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rachial-plex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rachial-plex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rachial-plex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rachial-plex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rachial-plex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rachial-plex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rachial-plex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rachial-plex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rachial-plex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rachial-plex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rachial-plex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rachial-plex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rachial-plex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rachial-plex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rachial-plexu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rachial-plex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rachial-plex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rachial-plex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rachial-plex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rachial-plex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rachial-plex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rachial-plex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