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50" Type="http://schemas.openxmlformats.org/officeDocument/2006/relationships/slide" Target="slides/slide44.xml"/><Relationship Id="rId51" Type="http://schemas.openxmlformats.org/officeDocument/2006/relationships/slide" Target="slides/slide45.xml"/><Relationship Id="rId52" Type="http://schemas.openxmlformats.org/officeDocument/2006/relationships/slide" Target="slides/slide46.xml"/><Relationship Id="rId53" Type="http://schemas.openxmlformats.org/officeDocument/2006/relationships/slide" Target="slides/slide47.xml"/><Relationship Id="rId54" Type="http://schemas.openxmlformats.org/officeDocument/2006/relationships/slide" Target="slides/slide48.xml"/><Relationship Id="rId55" Type="http://schemas.openxmlformats.org/officeDocument/2006/relationships/slide" Target="slides/slide49.xml"/><Relationship Id="rId56" Type="http://schemas.openxmlformats.org/officeDocument/2006/relationships/slide" Target="slides/slide50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g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g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g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g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jpg"/></Relationships>
</file>

<file path=ppt/slides/_rels/slide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jpg"/></Relationships>
</file>

<file path=ppt/slides/_rels/slide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jpg"/></Relationships>
</file>

<file path=ppt/slides/_rels/slide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jpg"/></Relationships>
</file>

<file path=ppt/slides/_rels/slide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jpg"/></Relationships>
</file>

<file path=ppt/slides/_rels/slide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jpg"/></Relationships>
</file>

<file path=ppt/slides/_rels/slide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jpg"/></Relationships>
</file>

<file path=ppt/slides/_rels/slide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jpg"/></Relationships>
</file>

<file path=ppt/slides/_rels/slide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Nucleic-acid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Nucleic-acid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Nucleic-acid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Nucleic-acid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Nucleic-acid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Nucleic-acid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Nucleic-acid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Nucleic-acid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Nucleic-acid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Nucleic-acid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Nucleic-acid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Nucleic-acid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Nucleic-acid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Nucleic-acid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Nucleic-acid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Nucleic-acid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Nucleic-acid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Nucleic-acid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Nucleic-acid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7-Nucleic-acid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8-Nucleic-acid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9-Nucleic-acid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Nucleic-acid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0-Nucleic-acid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1-Nucleic-acid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2-Nucleic-acid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3-Nucleic-acid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4-Nucleic-acid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5-Nucleic-acid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6-Nucleic-acid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7-Nucleic-acid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8-Nucleic-acid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9-Nucleic-acid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Nucleic-acid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0-Nucleic-acid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1-Nucleic-acid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2-Nucleic-acid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3-Nucleic-acid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4-Nucleic-acid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5-Nucleic-acid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6-Nucleic-acid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7-Nucleic-acid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8-Nucleic-acid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9-Nucleic-acid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Nucleic-acid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0-Nucleic-acid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Nucleic-acid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Nucleic-acid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Nucleic-acid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Nucleic-acid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