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nal-phys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nal-phys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nal-phys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nal-phys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nal-phys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nal-phys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nal-phys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nal-phys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nal-physiolog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nal-physiolog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nal-physiolog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nal-phys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nal-physiolog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nal-physiolog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nal-physiolog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nal-physiolog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enal-physiolog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enal-physiolog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enal-physiolog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enal-physiolog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Renal-physiolog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Renal-physiolog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nal-phys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nal-phys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nal-phys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nal-phys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nal-phys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nal-phys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nal-phys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