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asciola-hepatica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asciola-hepatica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asciola-hepatica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asciola-hepatica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asciola-hepatica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asciola-hepatica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asciola-hepatica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asciola-hepatica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asciola-hepatica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asciola-hepatica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asciola-hepatica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asciola-hepatica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asciola-hepatic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