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Duodenum-pancrea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749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Duodenum-pancrea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749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Duodenum-pancrea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749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Duodenum-pancrea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749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Duodenum-pancrea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749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Duodenum-pancrea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749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Duodenum-pancrea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749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Duodenum-pancrea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749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Duodenum-pancrea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749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Duodenum-pancrea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749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Duodenum-pancrea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749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Duodenum-pancrea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749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Duodenum-pancrea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749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Duodenum-pancrea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749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Duodenum-pancrea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749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Duodenum-pancrea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749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Duodenum-pancrea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749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Duodenum-pancrea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749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Duodenum-pancrea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749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Duodenum-pancreas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749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Duodenum-pancreas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749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Duodenum-pancreas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749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Duodenum-pancrea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749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Duodenum-pancrea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749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Duodenum-pancrea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749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Duodenum-pancrea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749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Duodenum-pancrea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749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Duodenum-pancrea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749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Duodenum-pancrea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7492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