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Unit-2-FETALDEVELOPMENT-pdf-for-IV-year-B-Sc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Unit-2-FETALDEVELOPMENT-pdf-for-IV-year-B-Sc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Unit-2-FETALDEVELOPMENT-pdf-for-IV-year-B-Sc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Unit-2-FETALDEVELOPMENT-pdf-for-IV-year-B-Sc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Unit-2-FETALDEVELOPMENT-pdf-for-IV-year-B-Sc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Unit-2-FETALDEVELOPMENT-pdf-for-IV-year-B-Sc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Unit-2-FETALDEVELOPMENT-pdf-for-IV-year-B-Sc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Unit-2-FETALDEVELOPMENT-pdf-for-IV-year-B-Sc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Unit-2-FETALDEVELOPMENT-pdf-for-IV-year-B-Sc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Unit-2-FETALDEVELOPMENT-pdf-for-IV-year-B-Sc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Unit-2-FETALDEVELOPMENT-pdf-for-IV-year-B-Sc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Unit-2-FETALDEVELOPMENT-pdf-for-IV-year-B-Sc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Unit-2-FETALDEVELOPMENT-pdf-for-IV-year-B-Sc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Unit-2-FETALDEVELOPMENT-pdf-for-IV-year-B-Sc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Unit-2-FETALDEVELOPMENT-pdf-for-IV-year-B-Sc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Unit-2-FETALDEVELOPMENT-pdf-for-IV-year-B-Sc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Unit-2-FETALDEVELOPMENT-pdf-for-IV-year-B-Sc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Unit-2-FETALDEVELOPMENT-pdf-for-IV-year-B-Sc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Unit-2-FETALDEVELOPMENT-pdf-for-IV-year-B-Sc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Unit-2-FETALDEVELOPMENT-pdf-for-IV-year-B-Sc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Unit-2-FETALDEVELOPMENT-pdf-for-IV-year-B-Sc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Unit-2-FETALDEVELOPMENT-pdf-for-IV-year-B-Sc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Unit-2-FETALDEVELOPMENT-pdf-for-IV-year-B-Sc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Unit-2-FETALDEVELOPMENT-pdf-for-IV-year-B-Sc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Unit-2-FETALDEVELOPMENT-pdf-for-IV-year-B-Sc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Unit-2-FETALDEVELOPMENT-pdf-for-IV-year-B-Sc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Unit-2-FETALDEVELOPMENT-pdf-for-IV-year-B-Sc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Unit-2-FETALDEVELOPMENT-pdf-for-IV-year-B-Sc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Unit-2-FETALDEVELOPMENT-pdf-for-IV-year-B-Sc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Unit-2-FETALDEVELOPMENT-pdf-for-IV-year-B-Sc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Unit-2-FETALDEVELOPMENT-pdf-for-IV-year-B-ScN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Unit-2-FETALDEVELOPMENT-pdf-for-IV-year-B-ScN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Unit-2-FETALDEVELOPMENT-pdf-for-IV-year-B-ScN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Unit-2-FETALDEVELOPMENT-pdf-for-IV-year-B-Sc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Unit-2-FETALDEVELOPMENT-pdf-for-IV-year-B-ScN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Unit-2-FETALDEVELOPMENT-pdf-for-IV-year-B-ScN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Unit-2-FETALDEVELOPMENT-pdf-for-IV-year-B-ScN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Unit-2-FETALDEVELOPMENT-pdf-for-IV-year-B-ScN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Unit-2-FETALDEVELOPMENT-pdf-for-IV-year-B-ScN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Unit-2-FETALDEVELOPMENT-pdf-for-IV-year-B-ScN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Unit-2-FETALDEVELOPMENT-pdf-for-IV-year-B-ScN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Unit-2-FETALDEVELOPMENT-pdf-for-IV-year-B-ScN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Unit-2-FETALDEVELOPMENT-pdf-for-IV-year-B-ScN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Unit-2-FETALDEVELOPMENT-pdf-for-IV-year-B-ScN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Unit-2-FETALDEVELOPMENT-pdf-for-IV-year-B-Sc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Unit-2-FETALDEVELOPMENT-pdf-for-IV-year-B-ScN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Unit-2-FETALDEVELOPMENT-pdf-for-IV-year-B-ScN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Unit-2-FETALDEVELOPMENT-pdf-for-IV-year-B-ScN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Unit-2-FETALDEVELOPMENT-pdf-for-IV-year-B-ScN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Unit-2-FETALDEVELOPMENT-pdf-for-IV-year-B-ScN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Unit-2-FETALDEVELOPMENT-pdf-for-IV-year-B-ScN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6-Unit-2-FETALDEVELOPMENT-pdf-for-IV-year-B-ScN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7-Unit-2-FETALDEVELOPMENT-pdf-for-IV-year-B-ScN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Unit-2-FETALDEVELOPMENT-pdf-for-IV-year-B-Sc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Unit-2-FETALDEVELOPMENT-pdf-for-IV-year-B-Sc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Unit-2-FETALDEVELOPMENT-pdf-for-IV-year-B-Sc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Unit-2-FETALDEVELOPMENT-pdf-for-IV-year-B-Sc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