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estructive-oper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estructive-oper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estructive-oper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estructive-oper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estructive-oper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estructive-oper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estructive-oper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estructive-oper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estructive-oper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estructive-oper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estructive-oper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estructive-oper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estructive-oper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estructive-oper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estructive-oper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estructive-oper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estructive-oper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estructive-oper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estructive-oper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estructive-oper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estructive-oper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estructive-oper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estructive-oper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estructive-oper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estructive-oper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estructive-oper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estructive-oper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Destructive-oper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Destructive-opera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estructive-oper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estructive-oper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estructive-oper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estructive-oper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estructive-oper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estructive-oper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