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Destructive-oper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Destructive-oper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Destructive-oper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Destructive-oper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Destructive-oper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Destructive-oper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Destructive-oper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Destructive-oper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Destructive-oper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Destructive-opera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Destructive-opera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Destructive-oper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Destructive-opera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Destructive-opera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Destructive-opera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Destructive-opera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Destructive-oper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Destructive-operat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Destructive-operat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Destructive-operati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Destructive-operatio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Destructive-operatio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Destructive-oper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Destructive-operation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Destructive-operatio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Destructive-operation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Destructive-operation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Destructive-operation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Destructive-operation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Destructive-oper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Destructive-oper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Destructive-oper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Destructive-oper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Destructive-oper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Destructive-oper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