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Fracture-healing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Fracture-healing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Fracture-healing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Fracture-healing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Fracture-healing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Fracture-healing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Fracture-healing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Fracture-healing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Fracture-healing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Fracture-healing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Fracture-healing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Fracture-healing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Fracture-healing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Fracture-healing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Fracture-healing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Fracture-healing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Fracture-healing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Fracture-healing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Fracture-healing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Fracture-healing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Fracture-healing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Fracture-healing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Fracture-healing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Fracture-healing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Fracture-healing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Fracture-healing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Fracture-healing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Fracture-healing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Fracture-healing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Fracture-healing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Fracture-healing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Fracture-healing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Fracture-healing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Fracture-healing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Fracture-healing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Fracture-healing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Fracture-healing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Fracture-healing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Fracture-healing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Fracture-healing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Fracture-healing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Fracture-healing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Fracture-healing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Fracture-healing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Fracture-healing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Fracture-healing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Fracture-healing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Fracture-healing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Fracture-healing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Fracture-healing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Fracture-healing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Fracture-healing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Fracture-healing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Fracture-healing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Fracture-healing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Fracture-healing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Fracture-healing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Fracture-healing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Fracture-healing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Fracture-healing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Fracture-healing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Fracture-healing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Fracture-healing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Fracture-healing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Fracture-healing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Fracture-healing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Fracture-healing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2</cp:revision>
  <dcterms:created xsi:type="dcterms:W3CDTF">2013-01-27T09:14:16Z</dcterms:created>
  <dcterms:modified xsi:type="dcterms:W3CDTF">2025-02-13T16:31:17Z</dcterms:modified>
  <cp:category/>
</cp:coreProperties>
</file>