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LUNG-FLUKE-Paragonimus-westermani-lung-fluke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LUNG-FLUKE-Paragonimus-westermani-lung-fluke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LUNG-FLUKE-Paragonimus-westermani-lung-fluke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LUNG-FLUKE-Paragonimus-westermani-lung-fluke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LUNG-FLUKE-Paragonimus-westermani-lung-fluke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LUNG-FLUKE-Paragonimus-westermani-lung-fluke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LUNG-FLUKE-Paragonimus-westermani-lung-fluke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LUNG-FLUKE-Paragonimus-westermani-lung-fluke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LUNG-FLUKE-Paragonimus-westermani-lung-fluke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LUNG-FLUKE-Paragonimus-westermani-lung-fluke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LUNG-FLUKE-Paragonimus-westermani-lung-fluke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LUNG-FLUKE-Paragonimus-westermani-lung-fluke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LUNG-FLUKE-Paragonimus-westermani-lung-fluke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LUNG-FLUKE-Paragonimus-westermani-lung-fluke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LUNG-FLUKE-Paragonimus-westermani-lung-fluke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LUNG-FLUKE-Paragonimus-westermani-lung-fluke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LUNG-FLUKE-Paragonimus-westermani-lung-fluke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LUNG-FLUKE-Paragonimus-westermani-lung-fluke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LUNG-FLUKE-Paragonimus-westermani-lung-fluke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LUNG-FLUKE-Paragonimus-westermani-lung-fluke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LUNG-FLUKE-Paragonimus-westermani-lung-fluke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LUNG-FLUKE-Paragonimus-westermani-lung-fluke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LUNG-FLUKE-Paragonimus-westermani-lung-fluke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LUNG-FLUKE-Paragonimus-westermani-lung-fluke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LUNG-FLUKE-Paragonimus-westermani-lung-fluke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LUNG-FLUKE-Paragonimus-westermani-lung-fluke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LUNG-FLUKE-Paragonimus-westermani-lung-fluke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LUNG-FLUKE-Paragonimus-westermani-lung-fluke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LUNG-FLUKE-Paragonimus-westermani-lung-fluke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LUNG-FLUKE-Paragonimus-westermani-lung-fluke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LUNG-FLUKE-Paragonimus-westermani-lung-fluke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8-LUNG-FLUKE-Paragonimus-westermani-lung-fluke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9-LUNG-FLUKE-Paragonimus-westermani-lung-fluke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LUNG-FLUKE-Paragonimus-westermani-lung-fluke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0-LUNG-FLUKE-Paragonimus-westermani-lung-fluke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1-LUNG-FLUKE-Paragonimus-westermani-lung-fluke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2-LUNG-FLUKE-Paragonimus-westermani-lung-fluke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3-LUNG-FLUKE-Paragonimus-westermani-lung-fluke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4-LUNG-FLUKE-Paragonimus-westermani-lung-fluke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LUNG-FLUKE-Paragonimus-westermani-lung-fluke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LUNG-FLUKE-Paragonimus-westermani-lung-fluke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LUNG-FLUKE-Paragonimus-westermani-lung-fluke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LUNG-FLUKE-Paragonimus-westermani-lung-fluke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LUNG-FLUKE-Paragonimus-westermani-lung-fluke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